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9"/>
  </p:notesMasterIdLst>
  <p:sldIdLst>
    <p:sldId id="264" r:id="rId2"/>
    <p:sldId id="293" r:id="rId3"/>
    <p:sldId id="286" r:id="rId4"/>
    <p:sldId id="267" r:id="rId5"/>
    <p:sldId id="270" r:id="rId6"/>
    <p:sldId id="292" r:id="rId7"/>
    <p:sldId id="285" r:id="rId8"/>
    <p:sldId id="276" r:id="rId9"/>
    <p:sldId id="280" r:id="rId10"/>
    <p:sldId id="303" r:id="rId11"/>
    <p:sldId id="295" r:id="rId12"/>
    <p:sldId id="299" r:id="rId13"/>
    <p:sldId id="304" r:id="rId14"/>
    <p:sldId id="305" r:id="rId15"/>
    <p:sldId id="297" r:id="rId16"/>
    <p:sldId id="296" r:id="rId17"/>
    <p:sldId id="265" r:id="rId18"/>
  </p:sldIdLst>
  <p:sldSz cx="9144000" cy="6858000" type="screen4x3"/>
  <p:notesSz cx="6858000" cy="9144000"/>
  <p:defaultTextStyle>
    <a:defPPr>
      <a:defRPr lang="en-CA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y Armitage" initials="AA" lastIdx="19" clrIdx="0">
    <p:extLst>
      <p:ext uri="{19B8F6BF-5375-455C-9EA6-DF929625EA0E}">
        <p15:presenceInfo xmlns:p15="http://schemas.microsoft.com/office/powerpoint/2012/main" userId="S::aarmitage@synergynorth.ca::649b6c13-3de9-4ea2-bc29-1a0bc955982b" providerId="AD"/>
      </p:ext>
    </p:extLst>
  </p:cmAuthor>
  <p:cmAuthor id="2" name="Karla Bailey" initials="KB" lastIdx="12" clrIdx="1">
    <p:extLst>
      <p:ext uri="{19B8F6BF-5375-455C-9EA6-DF929625EA0E}">
        <p15:presenceInfo xmlns:p15="http://schemas.microsoft.com/office/powerpoint/2012/main" userId="S::kbailey@synergynorth.ca::c8489948-43d2-4261-97df-17a607d283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5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072" autoAdjust="0"/>
  </p:normalViewPr>
  <p:slideViewPr>
    <p:cSldViewPr snapToObjects="1">
      <p:cViewPr varScale="1">
        <p:scale>
          <a:sx n="74" d="100"/>
          <a:sy n="74" d="100"/>
        </p:scale>
        <p:origin x="205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87" d="100"/>
          <a:sy n="87" d="100"/>
        </p:scale>
        <p:origin x="38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la Bailey" userId="c8489948-43d2-4261-97df-17a607d28359" providerId="ADAL" clId="{A1BED149-0BA5-4478-BAA9-AFD72BEF21C9}"/>
    <pc:docChg chg="undo custSel addSld delSld modSld sldOrd">
      <pc:chgData name="Karla Bailey" userId="c8489948-43d2-4261-97df-17a607d28359" providerId="ADAL" clId="{A1BED149-0BA5-4478-BAA9-AFD72BEF21C9}" dt="2023-07-04T19:57:01.721" v="624" actId="6549"/>
      <pc:docMkLst>
        <pc:docMk/>
      </pc:docMkLst>
      <pc:sldChg chg="modSp mod">
        <pc:chgData name="Karla Bailey" userId="c8489948-43d2-4261-97df-17a607d28359" providerId="ADAL" clId="{A1BED149-0BA5-4478-BAA9-AFD72BEF21C9}" dt="2023-06-27T13:27:16.310" v="15" actId="6549"/>
        <pc:sldMkLst>
          <pc:docMk/>
          <pc:sldMk cId="656337334" sldId="264"/>
        </pc:sldMkLst>
        <pc:spChg chg="mod">
          <ac:chgData name="Karla Bailey" userId="c8489948-43d2-4261-97df-17a607d28359" providerId="ADAL" clId="{A1BED149-0BA5-4478-BAA9-AFD72BEF21C9}" dt="2023-06-27T13:27:12" v="11" actId="20577"/>
          <ac:spMkLst>
            <pc:docMk/>
            <pc:sldMk cId="656337334" sldId="264"/>
            <ac:spMk id="5" creationId="{00000000-0000-0000-0000-000000000000}"/>
          </ac:spMkLst>
        </pc:spChg>
        <pc:spChg chg="mod">
          <ac:chgData name="Karla Bailey" userId="c8489948-43d2-4261-97df-17a607d28359" providerId="ADAL" clId="{A1BED149-0BA5-4478-BAA9-AFD72BEF21C9}" dt="2023-06-27T13:27:16.310" v="15" actId="6549"/>
          <ac:spMkLst>
            <pc:docMk/>
            <pc:sldMk cId="656337334" sldId="264"/>
            <ac:spMk id="6" creationId="{00000000-0000-0000-0000-000000000000}"/>
          </ac:spMkLst>
        </pc:spChg>
      </pc:sldChg>
      <pc:sldChg chg="addSp delSp modSp mod">
        <pc:chgData name="Karla Bailey" userId="c8489948-43d2-4261-97df-17a607d28359" providerId="ADAL" clId="{A1BED149-0BA5-4478-BAA9-AFD72BEF21C9}" dt="2023-07-04T19:38:39.153" v="277" actId="20577"/>
        <pc:sldMkLst>
          <pc:docMk/>
          <pc:sldMk cId="2557531461" sldId="274"/>
        </pc:sldMkLst>
        <pc:spChg chg="mod">
          <ac:chgData name="Karla Bailey" userId="c8489948-43d2-4261-97df-17a607d28359" providerId="ADAL" clId="{A1BED149-0BA5-4478-BAA9-AFD72BEF21C9}" dt="2023-07-04T19:38:39.153" v="277" actId="20577"/>
          <ac:spMkLst>
            <pc:docMk/>
            <pc:sldMk cId="2557531461" sldId="274"/>
            <ac:spMk id="2" creationId="{0964D246-AA47-4958-8738-868D0B6387C3}"/>
          </ac:spMkLst>
        </pc:spChg>
        <pc:picChg chg="del">
          <ac:chgData name="Karla Bailey" userId="c8489948-43d2-4261-97df-17a607d28359" providerId="ADAL" clId="{A1BED149-0BA5-4478-BAA9-AFD72BEF21C9}" dt="2023-07-04T19:35:19.567" v="231" actId="478"/>
          <ac:picMkLst>
            <pc:docMk/>
            <pc:sldMk cId="2557531461" sldId="274"/>
            <ac:picMk id="4" creationId="{5D9308D9-0A68-70D6-6121-56C3B29973A6}"/>
          </ac:picMkLst>
        </pc:picChg>
        <pc:picChg chg="add mod">
          <ac:chgData name="Karla Bailey" userId="c8489948-43d2-4261-97df-17a607d28359" providerId="ADAL" clId="{A1BED149-0BA5-4478-BAA9-AFD72BEF21C9}" dt="2023-07-04T19:35:55.693" v="234" actId="692"/>
          <ac:picMkLst>
            <pc:docMk/>
            <pc:sldMk cId="2557531461" sldId="274"/>
            <ac:picMk id="5" creationId="{FF78D437-FBBE-70BC-7AEC-41AEBC39B028}"/>
          </ac:picMkLst>
        </pc:picChg>
        <pc:picChg chg="add mod">
          <ac:chgData name="Karla Bailey" userId="c8489948-43d2-4261-97df-17a607d28359" providerId="ADAL" clId="{A1BED149-0BA5-4478-BAA9-AFD72BEF21C9}" dt="2023-07-04T19:36:18.779" v="237" actId="692"/>
          <ac:picMkLst>
            <pc:docMk/>
            <pc:sldMk cId="2557531461" sldId="274"/>
            <ac:picMk id="7" creationId="{F0ED469E-9F8A-C6DA-569D-EB5A519E7154}"/>
          </ac:picMkLst>
        </pc:picChg>
        <pc:picChg chg="add mod">
          <ac:chgData name="Karla Bailey" userId="c8489948-43d2-4261-97df-17a607d28359" providerId="ADAL" clId="{A1BED149-0BA5-4478-BAA9-AFD72BEF21C9}" dt="2023-07-04T19:38:09.703" v="264" actId="1076"/>
          <ac:picMkLst>
            <pc:docMk/>
            <pc:sldMk cId="2557531461" sldId="274"/>
            <ac:picMk id="9" creationId="{0B46AB1C-E243-233C-6722-E09334E5C1A4}"/>
          </ac:picMkLst>
        </pc:picChg>
        <pc:picChg chg="add mod">
          <ac:chgData name="Karla Bailey" userId="c8489948-43d2-4261-97df-17a607d28359" providerId="ADAL" clId="{A1BED149-0BA5-4478-BAA9-AFD72BEF21C9}" dt="2023-07-04T19:38:07.450" v="263" actId="1076"/>
          <ac:picMkLst>
            <pc:docMk/>
            <pc:sldMk cId="2557531461" sldId="274"/>
            <ac:picMk id="11" creationId="{D90FB4D3-F8A9-41C6-3E07-13C697EC6B2D}"/>
          </ac:picMkLst>
        </pc:picChg>
        <pc:picChg chg="add mod">
          <ac:chgData name="Karla Bailey" userId="c8489948-43d2-4261-97df-17a607d28359" providerId="ADAL" clId="{A1BED149-0BA5-4478-BAA9-AFD72BEF21C9}" dt="2023-07-04T19:38:05.976" v="262" actId="1076"/>
          <ac:picMkLst>
            <pc:docMk/>
            <pc:sldMk cId="2557531461" sldId="274"/>
            <ac:picMk id="13" creationId="{1647DC46-1A46-0C4D-53CD-10A9EF8C7C9F}"/>
          </ac:picMkLst>
        </pc:picChg>
        <pc:picChg chg="add mod">
          <ac:chgData name="Karla Bailey" userId="c8489948-43d2-4261-97df-17a607d28359" providerId="ADAL" clId="{A1BED149-0BA5-4478-BAA9-AFD72BEF21C9}" dt="2023-07-04T19:37:57.565" v="258" actId="692"/>
          <ac:picMkLst>
            <pc:docMk/>
            <pc:sldMk cId="2557531461" sldId="274"/>
            <ac:picMk id="15" creationId="{05DB4A20-3AED-E654-6B68-1233A5FCA94B}"/>
          </ac:picMkLst>
        </pc:picChg>
      </pc:sldChg>
      <pc:sldChg chg="modSp mod">
        <pc:chgData name="Karla Bailey" userId="c8489948-43d2-4261-97df-17a607d28359" providerId="ADAL" clId="{A1BED149-0BA5-4478-BAA9-AFD72BEF21C9}" dt="2023-07-04T19:55:58.932" v="576" actId="6549"/>
        <pc:sldMkLst>
          <pc:docMk/>
          <pc:sldMk cId="3221001400" sldId="276"/>
        </pc:sldMkLst>
        <pc:spChg chg="mod">
          <ac:chgData name="Karla Bailey" userId="c8489948-43d2-4261-97df-17a607d28359" providerId="ADAL" clId="{A1BED149-0BA5-4478-BAA9-AFD72BEF21C9}" dt="2023-07-04T19:33:28.039" v="222" actId="20577"/>
          <ac:spMkLst>
            <pc:docMk/>
            <pc:sldMk cId="3221001400" sldId="276"/>
            <ac:spMk id="2" creationId="{F256E7B0-286F-45DA-9C98-2492F566D7C0}"/>
          </ac:spMkLst>
        </pc:spChg>
        <pc:spChg chg="mod">
          <ac:chgData name="Karla Bailey" userId="c8489948-43d2-4261-97df-17a607d28359" providerId="ADAL" clId="{A1BED149-0BA5-4478-BAA9-AFD72BEF21C9}" dt="2023-07-04T19:55:58.932" v="576" actId="6549"/>
          <ac:spMkLst>
            <pc:docMk/>
            <pc:sldMk cId="3221001400" sldId="276"/>
            <ac:spMk id="3" creationId="{4A2A047A-6C03-4E17-87E3-08F95D290276}"/>
          </ac:spMkLst>
        </pc:spChg>
      </pc:sldChg>
      <pc:sldChg chg="addSp delSp modSp mod">
        <pc:chgData name="Karla Bailey" userId="c8489948-43d2-4261-97df-17a607d28359" providerId="ADAL" clId="{A1BED149-0BA5-4478-BAA9-AFD72BEF21C9}" dt="2023-07-04T19:33:13.125" v="207" actId="20577"/>
        <pc:sldMkLst>
          <pc:docMk/>
          <pc:sldMk cId="1925509860" sldId="286"/>
        </pc:sldMkLst>
        <pc:spChg chg="mod">
          <ac:chgData name="Karla Bailey" userId="c8489948-43d2-4261-97df-17a607d28359" providerId="ADAL" clId="{A1BED149-0BA5-4478-BAA9-AFD72BEF21C9}" dt="2023-06-27T13:27:52.913" v="58" actId="5793"/>
          <ac:spMkLst>
            <pc:docMk/>
            <pc:sldMk cId="1925509860" sldId="286"/>
            <ac:spMk id="2" creationId="{F256E7B0-286F-45DA-9C98-2492F566D7C0}"/>
          </ac:spMkLst>
        </pc:spChg>
        <pc:spChg chg="mod">
          <ac:chgData name="Karla Bailey" userId="c8489948-43d2-4261-97df-17a607d28359" providerId="ADAL" clId="{A1BED149-0BA5-4478-BAA9-AFD72BEF21C9}" dt="2023-07-04T19:33:13.125" v="207" actId="20577"/>
          <ac:spMkLst>
            <pc:docMk/>
            <pc:sldMk cId="1925509860" sldId="286"/>
            <ac:spMk id="7" creationId="{3D900DC2-4378-CC46-220F-32B8A105B098}"/>
          </ac:spMkLst>
        </pc:spChg>
        <pc:spChg chg="mod">
          <ac:chgData name="Karla Bailey" userId="c8489948-43d2-4261-97df-17a607d28359" providerId="ADAL" clId="{A1BED149-0BA5-4478-BAA9-AFD72BEF21C9}" dt="2023-07-04T19:32:42.567" v="205" actId="1076"/>
          <ac:spMkLst>
            <pc:docMk/>
            <pc:sldMk cId="1925509860" sldId="286"/>
            <ac:spMk id="12" creationId="{F499B72A-0900-F2DA-FBF5-5D0C6FEF7CFA}"/>
          </ac:spMkLst>
        </pc:spChg>
        <pc:spChg chg="mod">
          <ac:chgData name="Karla Bailey" userId="c8489948-43d2-4261-97df-17a607d28359" providerId="ADAL" clId="{A1BED149-0BA5-4478-BAA9-AFD72BEF21C9}" dt="2023-07-04T19:32:38.638" v="204" actId="1076"/>
          <ac:spMkLst>
            <pc:docMk/>
            <pc:sldMk cId="1925509860" sldId="286"/>
            <ac:spMk id="13" creationId="{3D29F683-70E1-8AF4-0377-6C5853ACC8A8}"/>
          </ac:spMkLst>
        </pc:spChg>
        <pc:spChg chg="mod">
          <ac:chgData name="Karla Bailey" userId="c8489948-43d2-4261-97df-17a607d28359" providerId="ADAL" clId="{A1BED149-0BA5-4478-BAA9-AFD72BEF21C9}" dt="2023-07-04T19:31:28.452" v="171" actId="1076"/>
          <ac:spMkLst>
            <pc:docMk/>
            <pc:sldMk cId="1925509860" sldId="286"/>
            <ac:spMk id="14" creationId="{9D18D0FF-44B2-69E8-554B-F63182E69F4F}"/>
          </ac:spMkLst>
        </pc:spChg>
        <pc:picChg chg="add mod ord modCrop">
          <ac:chgData name="Karla Bailey" userId="c8489948-43d2-4261-97df-17a607d28359" providerId="ADAL" clId="{A1BED149-0BA5-4478-BAA9-AFD72BEF21C9}" dt="2023-07-04T19:31:22.533" v="170" actId="167"/>
          <ac:picMkLst>
            <pc:docMk/>
            <pc:sldMk cId="1925509860" sldId="286"/>
            <ac:picMk id="4" creationId="{F7936C67-4B5B-43B5-81C1-8CE7581E9335}"/>
          </ac:picMkLst>
        </pc:picChg>
        <pc:picChg chg="del">
          <ac:chgData name="Karla Bailey" userId="c8489948-43d2-4261-97df-17a607d28359" providerId="ADAL" clId="{A1BED149-0BA5-4478-BAA9-AFD72BEF21C9}" dt="2023-06-27T13:27:54.810" v="59" actId="478"/>
          <ac:picMkLst>
            <pc:docMk/>
            <pc:sldMk cId="1925509860" sldId="286"/>
            <ac:picMk id="5" creationId="{8F29122D-22FD-BCDB-62F9-D9B8DC8CE2DE}"/>
          </ac:picMkLst>
        </pc:picChg>
        <pc:picChg chg="del">
          <ac:chgData name="Karla Bailey" userId="c8489948-43d2-4261-97df-17a607d28359" providerId="ADAL" clId="{A1BED149-0BA5-4478-BAA9-AFD72BEF21C9}" dt="2023-07-04T19:29:17.452" v="145" actId="478"/>
          <ac:picMkLst>
            <pc:docMk/>
            <pc:sldMk cId="1925509860" sldId="286"/>
            <ac:picMk id="6" creationId="{EC49EE94-8E27-4A63-8317-3E03B08D52FA}"/>
          </ac:picMkLst>
        </pc:picChg>
      </pc:sldChg>
      <pc:sldChg chg="del">
        <pc:chgData name="Karla Bailey" userId="c8489948-43d2-4261-97df-17a607d28359" providerId="ADAL" clId="{A1BED149-0BA5-4478-BAA9-AFD72BEF21C9}" dt="2023-07-04T19:28:03.600" v="60" actId="47"/>
        <pc:sldMkLst>
          <pc:docMk/>
          <pc:sldMk cId="1447026405" sldId="288"/>
        </pc:sldMkLst>
      </pc:sldChg>
      <pc:sldChg chg="modSp mod">
        <pc:chgData name="Karla Bailey" userId="c8489948-43d2-4261-97df-17a607d28359" providerId="ADAL" clId="{A1BED149-0BA5-4478-BAA9-AFD72BEF21C9}" dt="2023-07-04T19:28:33.505" v="141" actId="6549"/>
        <pc:sldMkLst>
          <pc:docMk/>
          <pc:sldMk cId="1817060604" sldId="293"/>
        </pc:sldMkLst>
        <pc:spChg chg="mod">
          <ac:chgData name="Karla Bailey" userId="c8489948-43d2-4261-97df-17a607d28359" providerId="ADAL" clId="{A1BED149-0BA5-4478-BAA9-AFD72BEF21C9}" dt="2023-07-04T19:28:33.505" v="141" actId="6549"/>
          <ac:spMkLst>
            <pc:docMk/>
            <pc:sldMk cId="1817060604" sldId="293"/>
            <ac:spMk id="3" creationId="{8922B9FB-154F-4574-80BD-5C59ECD68229}"/>
          </ac:spMkLst>
        </pc:spChg>
      </pc:sldChg>
      <pc:sldChg chg="del">
        <pc:chgData name="Karla Bailey" userId="c8489948-43d2-4261-97df-17a607d28359" providerId="ADAL" clId="{A1BED149-0BA5-4478-BAA9-AFD72BEF21C9}" dt="2023-07-04T19:35:11.154" v="230" actId="47"/>
        <pc:sldMkLst>
          <pc:docMk/>
          <pc:sldMk cId="1570973976" sldId="294"/>
        </pc:sldMkLst>
      </pc:sldChg>
      <pc:sldChg chg="modSp mod modNotesTx">
        <pc:chgData name="Karla Bailey" userId="c8489948-43d2-4261-97df-17a607d28359" providerId="ADAL" clId="{A1BED149-0BA5-4478-BAA9-AFD72BEF21C9}" dt="2023-07-04T19:57:01.721" v="624" actId="6549"/>
        <pc:sldMkLst>
          <pc:docMk/>
          <pc:sldMk cId="2481286570" sldId="296"/>
        </pc:sldMkLst>
        <pc:spChg chg="mod">
          <ac:chgData name="Karla Bailey" userId="c8489948-43d2-4261-97df-17a607d28359" providerId="ADAL" clId="{A1BED149-0BA5-4478-BAA9-AFD72BEF21C9}" dt="2023-07-04T19:56:56.434" v="623" actId="20577"/>
          <ac:spMkLst>
            <pc:docMk/>
            <pc:sldMk cId="2481286570" sldId="296"/>
            <ac:spMk id="8" creationId="{00000000-0000-0000-0000-000000000000}"/>
          </ac:spMkLst>
        </pc:spChg>
      </pc:sldChg>
      <pc:sldChg chg="modSp mod">
        <pc:chgData name="Karla Bailey" userId="c8489948-43d2-4261-97df-17a607d28359" providerId="ADAL" clId="{A1BED149-0BA5-4478-BAA9-AFD72BEF21C9}" dt="2023-07-04T19:51:47.898" v="553" actId="20577"/>
        <pc:sldMkLst>
          <pc:docMk/>
          <pc:sldMk cId="2552861627" sldId="297"/>
        </pc:sldMkLst>
        <pc:spChg chg="mod">
          <ac:chgData name="Karla Bailey" userId="c8489948-43d2-4261-97df-17a607d28359" providerId="ADAL" clId="{A1BED149-0BA5-4478-BAA9-AFD72BEF21C9}" dt="2023-07-04T19:51:47.898" v="553" actId="20577"/>
          <ac:spMkLst>
            <pc:docMk/>
            <pc:sldMk cId="2552861627" sldId="297"/>
            <ac:spMk id="8" creationId="{00000000-0000-0000-0000-000000000000}"/>
          </ac:spMkLst>
        </pc:spChg>
      </pc:sldChg>
      <pc:sldChg chg="add ord">
        <pc:chgData name="Karla Bailey" userId="c8489948-43d2-4261-97df-17a607d28359" providerId="ADAL" clId="{A1BED149-0BA5-4478-BAA9-AFD72BEF21C9}" dt="2023-07-04T19:35:09.399" v="229"/>
        <pc:sldMkLst>
          <pc:docMk/>
          <pc:sldMk cId="5106097" sldId="298"/>
        </pc:sldMkLst>
      </pc:sldChg>
      <pc:sldChg chg="addSp delSp modSp add mod">
        <pc:chgData name="Karla Bailey" userId="c8489948-43d2-4261-97df-17a607d28359" providerId="ADAL" clId="{A1BED149-0BA5-4478-BAA9-AFD72BEF21C9}" dt="2023-07-04T19:40:20.012" v="307" actId="1076"/>
        <pc:sldMkLst>
          <pc:docMk/>
          <pc:sldMk cId="345706744" sldId="299"/>
        </pc:sldMkLst>
        <pc:spChg chg="mod">
          <ac:chgData name="Karla Bailey" userId="c8489948-43d2-4261-97df-17a607d28359" providerId="ADAL" clId="{A1BED149-0BA5-4478-BAA9-AFD72BEF21C9}" dt="2023-07-04T19:38:51.519" v="292" actId="20577"/>
          <ac:spMkLst>
            <pc:docMk/>
            <pc:sldMk cId="345706744" sldId="299"/>
            <ac:spMk id="2" creationId="{0964D246-AA47-4958-8738-868D0B6387C3}"/>
          </ac:spMkLst>
        </pc:spChg>
        <pc:picChg chg="add del mod">
          <ac:chgData name="Karla Bailey" userId="c8489948-43d2-4261-97df-17a607d28359" providerId="ADAL" clId="{A1BED149-0BA5-4478-BAA9-AFD72BEF21C9}" dt="2023-07-04T19:39:45.045" v="299" actId="478"/>
          <ac:picMkLst>
            <pc:docMk/>
            <pc:sldMk cId="345706744" sldId="299"/>
            <ac:picMk id="4" creationId="{B619B736-A7AB-DD13-BF17-01BA37CE161A}"/>
          </ac:picMkLst>
        </pc:picChg>
        <pc:picChg chg="del">
          <ac:chgData name="Karla Bailey" userId="c8489948-43d2-4261-97df-17a607d28359" providerId="ADAL" clId="{A1BED149-0BA5-4478-BAA9-AFD72BEF21C9}" dt="2023-07-04T19:37:09.684" v="247" actId="478"/>
          <ac:picMkLst>
            <pc:docMk/>
            <pc:sldMk cId="345706744" sldId="299"/>
            <ac:picMk id="5" creationId="{FF78D437-FBBE-70BC-7AEC-41AEBC39B028}"/>
          </ac:picMkLst>
        </pc:picChg>
        <pc:picChg chg="del">
          <ac:chgData name="Karla Bailey" userId="c8489948-43d2-4261-97df-17a607d28359" providerId="ADAL" clId="{A1BED149-0BA5-4478-BAA9-AFD72BEF21C9}" dt="2023-07-04T19:37:10.447" v="248" actId="478"/>
          <ac:picMkLst>
            <pc:docMk/>
            <pc:sldMk cId="345706744" sldId="299"/>
            <ac:picMk id="7" creationId="{F0ED469E-9F8A-C6DA-569D-EB5A519E7154}"/>
          </ac:picMkLst>
        </pc:picChg>
        <pc:picChg chg="add del">
          <ac:chgData name="Karla Bailey" userId="c8489948-43d2-4261-97df-17a607d28359" providerId="ADAL" clId="{A1BED149-0BA5-4478-BAA9-AFD72BEF21C9}" dt="2023-07-04T19:39:44.423" v="298" actId="478"/>
          <ac:picMkLst>
            <pc:docMk/>
            <pc:sldMk cId="345706744" sldId="299"/>
            <ac:picMk id="8" creationId="{1C0BAA2A-3871-5BF0-7F7F-2F3E52AC18F0}"/>
          </ac:picMkLst>
        </pc:picChg>
        <pc:picChg chg="del">
          <ac:chgData name="Karla Bailey" userId="c8489948-43d2-4261-97df-17a607d28359" providerId="ADAL" clId="{A1BED149-0BA5-4478-BAA9-AFD72BEF21C9}" dt="2023-07-04T19:37:11.172" v="249" actId="478"/>
          <ac:picMkLst>
            <pc:docMk/>
            <pc:sldMk cId="345706744" sldId="299"/>
            <ac:picMk id="9" creationId="{0B46AB1C-E243-233C-6722-E09334E5C1A4}"/>
          </ac:picMkLst>
        </pc:picChg>
        <pc:picChg chg="del">
          <ac:chgData name="Karla Bailey" userId="c8489948-43d2-4261-97df-17a607d28359" providerId="ADAL" clId="{A1BED149-0BA5-4478-BAA9-AFD72BEF21C9}" dt="2023-07-04T19:37:12.244" v="250" actId="478"/>
          <ac:picMkLst>
            <pc:docMk/>
            <pc:sldMk cId="345706744" sldId="299"/>
            <ac:picMk id="11" creationId="{D90FB4D3-F8A9-41C6-3E07-13C697EC6B2D}"/>
          </ac:picMkLst>
        </pc:picChg>
        <pc:picChg chg="add mod">
          <ac:chgData name="Karla Bailey" userId="c8489948-43d2-4261-97df-17a607d28359" providerId="ADAL" clId="{A1BED149-0BA5-4478-BAA9-AFD72BEF21C9}" dt="2023-07-04T19:40:14.527" v="305" actId="1076"/>
          <ac:picMkLst>
            <pc:docMk/>
            <pc:sldMk cId="345706744" sldId="299"/>
            <ac:picMk id="12" creationId="{F5852CC6-08D3-2A16-9466-CB937F9D6AD9}"/>
          </ac:picMkLst>
        </pc:picChg>
        <pc:picChg chg="add mod">
          <ac:chgData name="Karla Bailey" userId="c8489948-43d2-4261-97df-17a607d28359" providerId="ADAL" clId="{A1BED149-0BA5-4478-BAA9-AFD72BEF21C9}" dt="2023-07-04T19:40:20.012" v="307" actId="1076"/>
          <ac:picMkLst>
            <pc:docMk/>
            <pc:sldMk cId="345706744" sldId="299"/>
            <ac:picMk id="14" creationId="{39F8860E-02C8-1244-4ADF-1215575C6403}"/>
          </ac:picMkLst>
        </pc:picChg>
      </pc:sldChg>
      <pc:sldChg chg="addSp delSp modSp add mod">
        <pc:chgData name="Karla Bailey" userId="c8489948-43d2-4261-97df-17a607d28359" providerId="ADAL" clId="{A1BED149-0BA5-4478-BAA9-AFD72BEF21C9}" dt="2023-07-04T19:41:48.734" v="357" actId="692"/>
        <pc:sldMkLst>
          <pc:docMk/>
          <pc:sldMk cId="1294764059" sldId="300"/>
        </pc:sldMkLst>
        <pc:spChg chg="mod">
          <ac:chgData name="Karla Bailey" userId="c8489948-43d2-4261-97df-17a607d28359" providerId="ADAL" clId="{A1BED149-0BA5-4478-BAA9-AFD72BEF21C9}" dt="2023-07-04T19:40:40.218" v="344" actId="6549"/>
          <ac:spMkLst>
            <pc:docMk/>
            <pc:sldMk cId="1294764059" sldId="300"/>
            <ac:spMk id="2" creationId="{0964D246-AA47-4958-8738-868D0B6387C3}"/>
          </ac:spMkLst>
        </pc:spChg>
        <pc:picChg chg="add mod">
          <ac:chgData name="Karla Bailey" userId="c8489948-43d2-4261-97df-17a607d28359" providerId="ADAL" clId="{A1BED149-0BA5-4478-BAA9-AFD72BEF21C9}" dt="2023-07-04T19:41:40.185" v="354" actId="1076"/>
          <ac:picMkLst>
            <pc:docMk/>
            <pc:sldMk cId="1294764059" sldId="300"/>
            <ac:picMk id="4" creationId="{69F46D2E-4D1A-94B9-CC28-E2138E7A272F}"/>
          </ac:picMkLst>
        </pc:picChg>
        <pc:picChg chg="add mod">
          <ac:chgData name="Karla Bailey" userId="c8489948-43d2-4261-97df-17a607d28359" providerId="ADAL" clId="{A1BED149-0BA5-4478-BAA9-AFD72BEF21C9}" dt="2023-07-04T19:41:11.379" v="349" actId="692"/>
          <ac:picMkLst>
            <pc:docMk/>
            <pc:sldMk cId="1294764059" sldId="300"/>
            <ac:picMk id="6" creationId="{78893A30-177B-C7BF-43AF-2D52B097729F}"/>
          </ac:picMkLst>
        </pc:picChg>
        <pc:picChg chg="add mod">
          <ac:chgData name="Karla Bailey" userId="c8489948-43d2-4261-97df-17a607d28359" providerId="ADAL" clId="{A1BED149-0BA5-4478-BAA9-AFD72BEF21C9}" dt="2023-07-04T19:41:48.734" v="357" actId="692"/>
          <ac:picMkLst>
            <pc:docMk/>
            <pc:sldMk cId="1294764059" sldId="300"/>
            <ac:picMk id="8" creationId="{AE10B63F-23EA-6FA9-EF0E-3DD0A3524C6E}"/>
          </ac:picMkLst>
        </pc:picChg>
        <pc:picChg chg="del">
          <ac:chgData name="Karla Bailey" userId="c8489948-43d2-4261-97df-17a607d28359" providerId="ADAL" clId="{A1BED149-0BA5-4478-BAA9-AFD72BEF21C9}" dt="2023-07-04T19:40:25.370" v="310" actId="478"/>
          <ac:picMkLst>
            <pc:docMk/>
            <pc:sldMk cId="1294764059" sldId="300"/>
            <ac:picMk id="12" creationId="{F5852CC6-08D3-2A16-9466-CB937F9D6AD9}"/>
          </ac:picMkLst>
        </pc:picChg>
        <pc:picChg chg="del">
          <ac:chgData name="Karla Bailey" userId="c8489948-43d2-4261-97df-17a607d28359" providerId="ADAL" clId="{A1BED149-0BA5-4478-BAA9-AFD72BEF21C9}" dt="2023-07-04T19:40:24.859" v="309" actId="478"/>
          <ac:picMkLst>
            <pc:docMk/>
            <pc:sldMk cId="1294764059" sldId="300"/>
            <ac:picMk id="14" creationId="{39F8860E-02C8-1244-4ADF-1215575C6403}"/>
          </ac:picMkLst>
        </pc:picChg>
      </pc:sldChg>
      <pc:sldChg chg="addSp delSp modSp add mod">
        <pc:chgData name="Karla Bailey" userId="c8489948-43d2-4261-97df-17a607d28359" providerId="ADAL" clId="{A1BED149-0BA5-4478-BAA9-AFD72BEF21C9}" dt="2023-07-04T19:43:58.265" v="409" actId="692"/>
        <pc:sldMkLst>
          <pc:docMk/>
          <pc:sldMk cId="3893803241" sldId="301"/>
        </pc:sldMkLst>
        <pc:spChg chg="mod">
          <ac:chgData name="Karla Bailey" userId="c8489948-43d2-4261-97df-17a607d28359" providerId="ADAL" clId="{A1BED149-0BA5-4478-BAA9-AFD72BEF21C9}" dt="2023-07-04T19:42:37.608" v="395" actId="20577"/>
          <ac:spMkLst>
            <pc:docMk/>
            <pc:sldMk cId="3893803241" sldId="301"/>
            <ac:spMk id="2" creationId="{0964D246-AA47-4958-8738-868D0B6387C3}"/>
          </ac:spMkLst>
        </pc:spChg>
        <pc:picChg chg="del">
          <ac:chgData name="Karla Bailey" userId="c8489948-43d2-4261-97df-17a607d28359" providerId="ADAL" clId="{A1BED149-0BA5-4478-BAA9-AFD72BEF21C9}" dt="2023-07-04T19:41:57.467" v="360" actId="478"/>
          <ac:picMkLst>
            <pc:docMk/>
            <pc:sldMk cId="3893803241" sldId="301"/>
            <ac:picMk id="4" creationId="{69F46D2E-4D1A-94B9-CC28-E2138E7A272F}"/>
          </ac:picMkLst>
        </pc:picChg>
        <pc:picChg chg="add del mod">
          <ac:chgData name="Karla Bailey" userId="c8489948-43d2-4261-97df-17a607d28359" providerId="ADAL" clId="{A1BED149-0BA5-4478-BAA9-AFD72BEF21C9}" dt="2023-07-04T19:42:54.185" v="398" actId="478"/>
          <ac:picMkLst>
            <pc:docMk/>
            <pc:sldMk cId="3893803241" sldId="301"/>
            <ac:picMk id="5" creationId="{8DF0F1E9-A642-854A-6EF7-719162998013}"/>
          </ac:picMkLst>
        </pc:picChg>
        <pc:picChg chg="del">
          <ac:chgData name="Karla Bailey" userId="c8489948-43d2-4261-97df-17a607d28359" providerId="ADAL" clId="{A1BED149-0BA5-4478-BAA9-AFD72BEF21C9}" dt="2023-07-04T19:41:56.903" v="359" actId="478"/>
          <ac:picMkLst>
            <pc:docMk/>
            <pc:sldMk cId="3893803241" sldId="301"/>
            <ac:picMk id="6" creationId="{78893A30-177B-C7BF-43AF-2D52B097729F}"/>
          </ac:picMkLst>
        </pc:picChg>
        <pc:picChg chg="del">
          <ac:chgData name="Karla Bailey" userId="c8489948-43d2-4261-97df-17a607d28359" providerId="ADAL" clId="{A1BED149-0BA5-4478-BAA9-AFD72BEF21C9}" dt="2023-07-04T19:41:58.278" v="361" actId="478"/>
          <ac:picMkLst>
            <pc:docMk/>
            <pc:sldMk cId="3893803241" sldId="301"/>
            <ac:picMk id="8" creationId="{AE10B63F-23EA-6FA9-EF0E-3DD0A3524C6E}"/>
          </ac:picMkLst>
        </pc:picChg>
        <pc:picChg chg="add mod">
          <ac:chgData name="Karla Bailey" userId="c8489948-43d2-4261-97df-17a607d28359" providerId="ADAL" clId="{A1BED149-0BA5-4478-BAA9-AFD72BEF21C9}" dt="2023-07-04T19:43:53.834" v="407" actId="1076"/>
          <ac:picMkLst>
            <pc:docMk/>
            <pc:sldMk cId="3893803241" sldId="301"/>
            <ac:picMk id="9" creationId="{9B8F475C-E1EB-500B-F736-F9C1829C01E8}"/>
          </ac:picMkLst>
        </pc:picChg>
        <pc:picChg chg="add mod">
          <ac:chgData name="Karla Bailey" userId="c8489948-43d2-4261-97df-17a607d28359" providerId="ADAL" clId="{A1BED149-0BA5-4478-BAA9-AFD72BEF21C9}" dt="2023-07-04T19:43:31.009" v="404" actId="692"/>
          <ac:picMkLst>
            <pc:docMk/>
            <pc:sldMk cId="3893803241" sldId="301"/>
            <ac:picMk id="11" creationId="{04300EA9-1235-EF96-73BA-46AC31B2C855}"/>
          </ac:picMkLst>
        </pc:picChg>
        <pc:picChg chg="add mod">
          <ac:chgData name="Karla Bailey" userId="c8489948-43d2-4261-97df-17a607d28359" providerId="ADAL" clId="{A1BED149-0BA5-4478-BAA9-AFD72BEF21C9}" dt="2023-07-04T19:43:58.265" v="409" actId="692"/>
          <ac:picMkLst>
            <pc:docMk/>
            <pc:sldMk cId="3893803241" sldId="301"/>
            <ac:picMk id="13" creationId="{DA2890B3-123A-4C60-A520-9431BE9A1A62}"/>
          </ac:picMkLst>
        </pc:picChg>
      </pc:sldChg>
      <pc:sldChg chg="addSp delSp modSp add mod">
        <pc:chgData name="Karla Bailey" userId="c8489948-43d2-4261-97df-17a607d28359" providerId="ADAL" clId="{A1BED149-0BA5-4478-BAA9-AFD72BEF21C9}" dt="2023-07-04T19:48:16.941" v="425" actId="692"/>
        <pc:sldMkLst>
          <pc:docMk/>
          <pc:sldMk cId="452203053" sldId="302"/>
        </pc:sldMkLst>
        <pc:picChg chg="add mod">
          <ac:chgData name="Karla Bailey" userId="c8489948-43d2-4261-97df-17a607d28359" providerId="ADAL" clId="{A1BED149-0BA5-4478-BAA9-AFD72BEF21C9}" dt="2023-07-04T19:47:19.534" v="416" actId="692"/>
          <ac:picMkLst>
            <pc:docMk/>
            <pc:sldMk cId="452203053" sldId="302"/>
            <ac:picMk id="4" creationId="{6F38C9DB-8D53-BF4C-401E-855BCB26C143}"/>
          </ac:picMkLst>
        </pc:picChg>
        <pc:picChg chg="add mod">
          <ac:chgData name="Karla Bailey" userId="c8489948-43d2-4261-97df-17a607d28359" providerId="ADAL" clId="{A1BED149-0BA5-4478-BAA9-AFD72BEF21C9}" dt="2023-07-04T19:47:36.157" v="419" actId="692"/>
          <ac:picMkLst>
            <pc:docMk/>
            <pc:sldMk cId="452203053" sldId="302"/>
            <ac:picMk id="6" creationId="{B613A8A7-6976-0673-E6E0-EB1DC3799456}"/>
          </ac:picMkLst>
        </pc:picChg>
        <pc:picChg chg="add mod modCrop">
          <ac:chgData name="Karla Bailey" userId="c8489948-43d2-4261-97df-17a607d28359" providerId="ADAL" clId="{A1BED149-0BA5-4478-BAA9-AFD72BEF21C9}" dt="2023-07-04T19:48:16.941" v="425" actId="692"/>
          <ac:picMkLst>
            <pc:docMk/>
            <pc:sldMk cId="452203053" sldId="302"/>
            <ac:picMk id="8" creationId="{4DBD4198-637A-AFA6-FE16-2F1CF3BEAA16}"/>
          </ac:picMkLst>
        </pc:picChg>
        <pc:picChg chg="del">
          <ac:chgData name="Karla Bailey" userId="c8489948-43d2-4261-97df-17a607d28359" providerId="ADAL" clId="{A1BED149-0BA5-4478-BAA9-AFD72BEF21C9}" dt="2023-07-04T19:44:14.543" v="413" actId="478"/>
          <ac:picMkLst>
            <pc:docMk/>
            <pc:sldMk cId="452203053" sldId="302"/>
            <ac:picMk id="9" creationId="{9B8F475C-E1EB-500B-F736-F9C1829C01E8}"/>
          </ac:picMkLst>
        </pc:picChg>
        <pc:picChg chg="del">
          <ac:chgData name="Karla Bailey" userId="c8489948-43d2-4261-97df-17a607d28359" providerId="ADAL" clId="{A1BED149-0BA5-4478-BAA9-AFD72BEF21C9}" dt="2023-07-04T19:44:13.757" v="412" actId="478"/>
          <ac:picMkLst>
            <pc:docMk/>
            <pc:sldMk cId="452203053" sldId="302"/>
            <ac:picMk id="11" creationId="{04300EA9-1235-EF96-73BA-46AC31B2C855}"/>
          </ac:picMkLst>
        </pc:picChg>
        <pc:picChg chg="del">
          <ac:chgData name="Karla Bailey" userId="c8489948-43d2-4261-97df-17a607d28359" providerId="ADAL" clId="{A1BED149-0BA5-4478-BAA9-AFD72BEF21C9}" dt="2023-07-04T19:44:13.085" v="411" actId="478"/>
          <ac:picMkLst>
            <pc:docMk/>
            <pc:sldMk cId="452203053" sldId="302"/>
            <ac:picMk id="13" creationId="{DA2890B3-123A-4C60-A520-9431BE9A1A6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FCD54-1A12-4D73-A7A8-02219406D471}" type="datetimeFigureOut">
              <a:rPr lang="en-CA" smtClean="0"/>
              <a:t>2023-07-18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93D72-DB63-4DD9-9142-D856168290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8940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93D72-DB63-4DD9-9142-D856168290CB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0251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600" dirty="0"/>
              <a:t>Colored lines indicate where new poles and wires will be, a full pdf map will be posted on the website for download and viewing afterwards.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600" dirty="0"/>
              <a:t>Notice that Synergy North transformers are located in backyard easements throughout the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93D72-DB63-4DD9-9142-D856168290CB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2149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 a series of maps indicating where our replacement is not a “like-for-like” replacement</a:t>
            </a:r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93D72-DB63-4DD9-9142-D856168290CB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79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93D72-DB63-4DD9-9142-D856168290CB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1113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93D72-DB63-4DD9-9142-D856168290CB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1186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93D72-DB63-4DD9-9142-D856168290CB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6207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Certain types of work are seasonal – </a:t>
            </a:r>
            <a:r>
              <a:rPr lang="en-CA" alt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</a:t>
            </a:r>
            <a:r>
              <a:rPr lang="en-CA" alt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with reference to leaves on trees and when the ground is thawed and dry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 Surveying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timing can change based on snow thaw and freeze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93D72-DB63-4DD9-9142-D856168290CB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52983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1200" dirty="0"/>
              <a:t>When you can expect to hear from Synergy North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1200" dirty="0"/>
              <a:t>Neighbourhood meeting before any work to begin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1200" dirty="0"/>
              <a:t>Forestry notice if trees being cut 2-3 weeks before cut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1200" dirty="0"/>
              <a:t>Notice of Project is usually 3 weeks before construction – next year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1200" dirty="0"/>
              <a:t>Obstructions notice - which doesn’t allow us to access existing pole location or new pole location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1200" dirty="0"/>
              <a:t>Outage notice is one week letter mail and automated call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alt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93D72-DB63-4DD9-9142-D856168290CB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70626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93D72-DB63-4DD9-9142-D856168290CB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4293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Christina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93D72-DB63-4DD9-9142-D856168290CB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4538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600" dirty="0"/>
              <a:t>Colored lines indicate where new poles and wires will be, a full pdf map will be posted on the website for download and viewing afterwards.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600" dirty="0"/>
              <a:t>Notice that Synergy North poles and wires are located in backyard easements throughout the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93D72-DB63-4DD9-9142-D856168290CB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9538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What we own – meters, transformers wires, poles</a:t>
            </a:r>
          </a:p>
          <a:p>
            <a:r>
              <a:rPr lang="en-US" sz="1800" dirty="0"/>
              <a:t>What we do not own – telecom boxes and wires on the bottom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93D72-DB63-4DD9-9142-D856168290CB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5312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4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Padmount</a:t>
            </a:r>
            <a:r>
              <a:rPr lang="en-CA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- excavation can be several meters around the existing transformer location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-Backfill material mounded to accommodate for settling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 - Designated utility easement, SNC will be using cranes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Outages 	- Receive notice with point of contact if questions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Traffic 	- Several Vehicles, some will be subcontractors</a:t>
            </a:r>
            <a:endParaRPr lang="en-CA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- In c</a:t>
            </a:r>
            <a:r>
              <a:rPr lang="en-CA" sz="14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onstruction zones – please slow down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4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Noise 	- Crews operate during 8-4 and follow the occupational health and safety act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4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Access	-through driveways and yards</a:t>
            </a:r>
          </a:p>
          <a:p>
            <a:endParaRPr lang="en-CA" sz="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93D72-DB63-4DD9-9142-D856168290CB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2529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4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1) Mail out notices to customers in project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4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2)</a:t>
            </a:r>
            <a:r>
              <a:rPr lang="en-CA" sz="14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Upon completion of a site visit Synergy North will determine the scope of work for each property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40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3) Customers will be contacted via mail and telephone to consult on the scope of work</a:t>
            </a:r>
            <a:endParaRPr lang="en-CA" sz="14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93D72-DB63-4DD9-9142-D856168290CB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4164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When looking at landscaping options, remember to consider height and location</a:t>
            </a:r>
          </a:p>
          <a:p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Look at the mature height when planting near power lines and plant taller trees away from lines and only low compact species new power lines. </a:t>
            </a:r>
          </a:p>
          <a:p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Coordinate with City of Thunder Bay on planting in boulevards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93D72-DB63-4DD9-9142-D856168290CB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691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600" dirty="0"/>
              <a:t>Cost includes equipment, labour, trucking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93D72-DB63-4DD9-9142-D856168290CB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2843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“like-for-like” means that we replace it in the location where it existed, but for current standards and loads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93D72-DB63-4DD9-9142-D856168290CB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1119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06EB9-8DE0-4A50-808D-0C79CD84E6A3}" type="datetimeFigureOut">
              <a:rPr lang="en-US"/>
              <a:pPr>
                <a:defRPr/>
              </a:pPr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8C73D-0FC7-4A02-BC22-C5162CF04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00569" y="0"/>
            <a:ext cx="9841121" cy="692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lmacniven\Desktop\SYNERGY NORTH Logo Suitcase\SYNERGY NORTH Logo Suitcase\03 WHITE\TAG\SYNERGY NORTH logo-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5623966" cy="182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15615" y="4495800"/>
            <a:ext cx="13227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CA" altLang="en-US" sz="3200" b="1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10" name="TextBox 2"/>
          <p:cNvSpPr txBox="1">
            <a:spLocks noChangeArrowheads="1"/>
          </p:cNvSpPr>
          <p:nvPr userDrawn="1"/>
        </p:nvSpPr>
        <p:spPr bwMode="auto">
          <a:xfrm>
            <a:off x="4306562" y="5459987"/>
            <a:ext cx="7409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CA" altLang="en-US" sz="2000" b="1" dirty="0">
                <a:solidFill>
                  <a:schemeClr val="bg1"/>
                </a:solidFill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641625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1D901-91DA-48E4-8A7C-BBA5B1AE9B48}" type="datetimeFigureOut">
              <a:rPr lang="en-US"/>
              <a:pPr>
                <a:defRPr/>
              </a:pPr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BC038-D2F0-4FA6-990F-D06166860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7831"/>
            <a:ext cx="9144000" cy="82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719572" y="1196752"/>
            <a:ext cx="7704856" cy="0"/>
          </a:xfrm>
          <a:prstGeom prst="line">
            <a:avLst/>
          </a:prstGeom>
          <a:ln>
            <a:solidFill>
              <a:srgbClr val="0085C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161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0A7FD-7090-4132-8849-5737CE2148A4}" type="datetimeFigureOut">
              <a:rPr lang="en-US"/>
              <a:pPr>
                <a:defRPr/>
              </a:pPr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1D2EC-8C37-4388-AD03-CC0D31034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7831"/>
            <a:ext cx="9144000" cy="82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19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Clr>
                <a:schemeClr val="tx2"/>
              </a:buClr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CA" altLang="en-US" sz="2400" dirty="0"/>
              <a:t>List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Next list items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Next list items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Nest list items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2115D-97FC-4A72-BD7D-D6DDFB70E1A7}" type="datetimeFigureOut">
              <a:rPr lang="en-US"/>
              <a:pPr>
                <a:defRPr/>
              </a:pPr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760B5-CA60-4ED9-A5C6-B6201F574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7831"/>
            <a:ext cx="9144000" cy="82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719572" y="1196752"/>
            <a:ext cx="7704856" cy="0"/>
          </a:xfrm>
          <a:prstGeom prst="line">
            <a:avLst/>
          </a:prstGeom>
          <a:ln>
            <a:solidFill>
              <a:srgbClr val="0085C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298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EC06F-2E72-4763-9F89-D6A12691E72F}" type="datetimeFigureOut">
              <a:rPr lang="en-US"/>
              <a:pPr>
                <a:defRPr/>
              </a:pPr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5EC31-2803-43E0-B2F6-E923CC926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08" y="497076"/>
            <a:ext cx="7877385" cy="586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550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0" indent="0">
              <a:buClr>
                <a:schemeClr val="tx2"/>
              </a:buClr>
              <a:buFont typeface="Wingdings" panose="05000000000000000000" pitchFamily="2" charset="2"/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CA" altLang="en-US" sz="2400" dirty="0"/>
              <a:t>List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Next list items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Next list items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Nest list items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0" indent="0">
              <a:buClr>
                <a:schemeClr val="tx2"/>
              </a:buClr>
              <a:buFont typeface="Wingdings" panose="05000000000000000000" pitchFamily="2" charset="2"/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CA" altLang="en-US" sz="2400" dirty="0"/>
              <a:t>List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Next list items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Next list items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Nest list items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A8DC2-F68B-4F1D-A1A5-36C5F95FFA57}" type="datetimeFigureOut">
              <a:rPr lang="en-US"/>
              <a:pPr>
                <a:defRPr/>
              </a:pPr>
              <a:t>7/18/2023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84B99-AF7F-4A47-B549-0EA98B97B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7831"/>
            <a:ext cx="9144000" cy="82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719572" y="1196752"/>
            <a:ext cx="7704856" cy="0"/>
          </a:xfrm>
          <a:prstGeom prst="line">
            <a:avLst/>
          </a:prstGeom>
          <a:ln>
            <a:solidFill>
              <a:srgbClr val="0085C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21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0" indent="0">
              <a:buClr>
                <a:schemeClr val="tx2"/>
              </a:buClr>
              <a:buFont typeface="Wingdings" panose="05000000000000000000" pitchFamily="2" charset="2"/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CA" altLang="en-US" sz="2400" dirty="0"/>
              <a:t>List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Next list items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Next list items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Nest list items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0" indent="0">
              <a:buClr>
                <a:schemeClr val="tx2"/>
              </a:buClr>
              <a:buFont typeface="Wingdings" panose="05000000000000000000" pitchFamily="2" charset="2"/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CA" altLang="en-US" sz="2400" dirty="0"/>
              <a:t>List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Next list items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Next list items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Nest list items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4E23A-836D-40B0-B631-C0865A3F955A}" type="datetimeFigureOut">
              <a:rPr lang="en-US"/>
              <a:pPr>
                <a:defRPr/>
              </a:pPr>
              <a:t>7/18/2023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73CFC-6CB5-44C0-AD62-25B44F326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7831"/>
            <a:ext cx="9144000" cy="82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719572" y="1196752"/>
            <a:ext cx="7704856" cy="0"/>
          </a:xfrm>
          <a:prstGeom prst="line">
            <a:avLst/>
          </a:prstGeom>
          <a:ln>
            <a:solidFill>
              <a:srgbClr val="0085C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228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A2BE0-EBEB-4363-B106-7A8D726D3943}" type="datetimeFigureOut">
              <a:rPr lang="en-US"/>
              <a:pPr>
                <a:defRPr/>
              </a:pPr>
              <a:t>7/18/2023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FF309-D3A8-41FD-8950-EDE626E7D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7831"/>
            <a:ext cx="9144000" cy="82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19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A5CB2-E3A6-4790-A960-7191EEC03864}" type="datetimeFigureOut">
              <a:rPr lang="en-US"/>
              <a:pPr>
                <a:defRPr/>
              </a:pPr>
              <a:t>7/18/2023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74D9F-2FA3-4740-97E9-0E5A457F2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7831"/>
            <a:ext cx="9144000" cy="82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347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25779-583F-422B-85DC-26AB8D30F5D9}" type="datetimeFigureOut">
              <a:rPr lang="en-US"/>
              <a:pPr>
                <a:defRPr/>
              </a:pPr>
              <a:t>7/18/2023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8BD44-A3A4-4CE9-AF8B-5EFF0A01C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7831"/>
            <a:ext cx="9144000" cy="82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262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AE32B-50D9-41EA-8556-F38DA3B4A31D}" type="datetimeFigureOut">
              <a:rPr lang="en-US"/>
              <a:pPr>
                <a:defRPr/>
              </a:pPr>
              <a:t>7/18/2023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6BF25-CC80-433F-8697-C423904AC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7831"/>
            <a:ext cx="9144000" cy="82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09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CA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Sub-Heading</a:t>
            </a:r>
          </a:p>
          <a:p>
            <a:pPr lvl="0"/>
            <a:r>
              <a:rPr lang="en-US" altLang="en-US" dirty="0"/>
              <a:t>Click to edit Master text styles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CA" altLang="en-US" sz="2400" dirty="0"/>
              <a:t>List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Next list items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Next list items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Nest list items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56CB03-05D4-4D86-A6AD-686AE50AB348}" type="datetimeFigureOut">
              <a:rPr lang="en-US"/>
              <a:pPr>
                <a:defRPr/>
              </a:pPr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9CC41F-A209-4478-818A-EBB340654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0" indent="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None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P:\lmacniven\Photos\Stock Images\IMG_05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321" y="-12638"/>
            <a:ext cx="9760642" cy="686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579077" y="4495800"/>
            <a:ext cx="619592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CA" sz="3200" b="1" dirty="0">
                <a:solidFill>
                  <a:schemeClr val="bg1"/>
                </a:solidFill>
              </a:rPr>
              <a:t>James St. Subdivision Phase 2</a:t>
            </a:r>
          </a:p>
          <a:p>
            <a:pPr algn="ctr"/>
            <a:r>
              <a:rPr lang="en-CA" altLang="en-US" sz="3200" b="1" dirty="0">
                <a:solidFill>
                  <a:schemeClr val="bg1"/>
                </a:solidFill>
              </a:rPr>
              <a:t>Neighbourhood Construction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007609" y="5459987"/>
            <a:ext cx="13388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CA" altLang="en-US" sz="2000" b="1" dirty="0">
                <a:solidFill>
                  <a:schemeClr val="bg1"/>
                </a:solidFill>
              </a:rPr>
              <a:t>July 2023</a:t>
            </a:r>
          </a:p>
        </p:txBody>
      </p:sp>
      <p:pic>
        <p:nvPicPr>
          <p:cNvPr id="1027" name="Picture 3" descr="C:\Users\lmacniven\Desktop\SYNERGY NORTH Logo Suitcase\SYNERGY NORTH Logo Suitcase\03 WHITE\TAG\SYNERGY NORTH logo--Wh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979" y="2130424"/>
            <a:ext cx="5678042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337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6E7B0-286F-45DA-9C98-2492F566D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16" y="274638"/>
            <a:ext cx="8229600" cy="1143000"/>
          </a:xfrm>
        </p:spPr>
        <p:txBody>
          <a:bodyPr/>
          <a:lstStyle/>
          <a:p>
            <a:pPr algn="l"/>
            <a:r>
              <a:rPr lang="en-CA" sz="3200" b="1" i="1" dirty="0">
                <a:latin typeface="Arial" charset="0"/>
                <a:ea typeface="+mn-ea"/>
                <a:cs typeface="Arial" charset="0"/>
              </a:rPr>
              <a:t>James St. Subdivision Project Extents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F594C5-774B-ECF5-1D52-D5873F6F2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412" y="1277801"/>
            <a:ext cx="3963176" cy="4821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900DC2-4378-CC46-220F-32B8A105B098}"/>
              </a:ext>
            </a:extLst>
          </p:cNvPr>
          <p:cNvSpPr txBox="1"/>
          <p:nvPr/>
        </p:nvSpPr>
        <p:spPr>
          <a:xfrm>
            <a:off x="6345768" y="3175271"/>
            <a:ext cx="400110" cy="1667226"/>
          </a:xfrm>
          <a:prstGeom prst="rect">
            <a:avLst/>
          </a:prstGeom>
          <a:solidFill>
            <a:srgbClr val="FFFF00"/>
          </a:solidFill>
        </p:spPr>
        <p:txBody>
          <a:bodyPr vert="vert270" wrap="square" rtlCol="0">
            <a:spAutoFit/>
          </a:bodyPr>
          <a:lstStyle/>
          <a:p>
            <a:r>
              <a:rPr lang="en-US" sz="1400" b="1" dirty="0"/>
              <a:t>Simon Fraser Dr.</a:t>
            </a:r>
            <a:endParaRPr lang="en-CA" sz="1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99B72A-0900-F2DA-FBF5-5D0C6FEF7CFA}"/>
              </a:ext>
            </a:extLst>
          </p:cNvPr>
          <p:cNvSpPr txBox="1"/>
          <p:nvPr/>
        </p:nvSpPr>
        <p:spPr>
          <a:xfrm>
            <a:off x="2390357" y="3140968"/>
            <a:ext cx="400110" cy="1440160"/>
          </a:xfrm>
          <a:prstGeom prst="rect">
            <a:avLst/>
          </a:prstGeom>
          <a:solidFill>
            <a:srgbClr val="FFFF00"/>
          </a:solidFill>
        </p:spPr>
        <p:txBody>
          <a:bodyPr vert="vert270" wrap="square" rtlCol="0">
            <a:spAutoFit/>
          </a:bodyPr>
          <a:lstStyle/>
          <a:p>
            <a:r>
              <a:rPr lang="en-US" sz="1400" b="1" dirty="0"/>
              <a:t>Champlain Pl.</a:t>
            </a:r>
            <a:endParaRPr lang="en-CA" sz="1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29F683-70E1-8AF4-0377-6C5853ACC8A8}"/>
              </a:ext>
            </a:extLst>
          </p:cNvPr>
          <p:cNvSpPr txBox="1"/>
          <p:nvPr/>
        </p:nvSpPr>
        <p:spPr>
          <a:xfrm rot="5400000">
            <a:off x="4533535" y="5307339"/>
            <a:ext cx="400110" cy="1584175"/>
          </a:xfrm>
          <a:prstGeom prst="rect">
            <a:avLst/>
          </a:prstGeom>
          <a:solidFill>
            <a:srgbClr val="FFFF00"/>
          </a:solidFill>
        </p:spPr>
        <p:txBody>
          <a:bodyPr vert="vert270" wrap="square" rtlCol="0">
            <a:spAutoFit/>
          </a:bodyPr>
          <a:lstStyle/>
          <a:p>
            <a:r>
              <a:rPr lang="en-US" sz="1400" b="1" dirty="0"/>
              <a:t>Churchill Dr.</a:t>
            </a:r>
            <a:endParaRPr lang="en-CA" sz="1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18D0FF-44B2-69E8-554B-F63182E69F4F}"/>
              </a:ext>
            </a:extLst>
          </p:cNvPr>
          <p:cNvSpPr txBox="1"/>
          <p:nvPr/>
        </p:nvSpPr>
        <p:spPr>
          <a:xfrm rot="5400000">
            <a:off x="4443952" y="697559"/>
            <a:ext cx="400110" cy="1440159"/>
          </a:xfrm>
          <a:prstGeom prst="rect">
            <a:avLst/>
          </a:prstGeom>
          <a:solidFill>
            <a:srgbClr val="FFFF00"/>
          </a:solidFill>
        </p:spPr>
        <p:txBody>
          <a:bodyPr vert="vert270" wrap="square" rtlCol="0">
            <a:spAutoFit/>
          </a:bodyPr>
          <a:lstStyle/>
          <a:p>
            <a:r>
              <a:rPr lang="en-US" sz="1400" b="1" dirty="0"/>
              <a:t>Redwood Ave.</a:t>
            </a:r>
            <a:endParaRPr lang="en-CA" sz="1400" b="1" dirty="0"/>
          </a:p>
        </p:txBody>
      </p:sp>
    </p:spTree>
    <p:extLst>
      <p:ext uri="{BB962C8B-B14F-4D97-AF65-F5344CB8AC3E}">
        <p14:creationId xmlns:p14="http://schemas.microsoft.com/office/powerpoint/2010/main" val="1909863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1560" y="571212"/>
            <a:ext cx="79208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CA" altLang="en-US" sz="3200" b="1" dirty="0"/>
              <a:t>System Changes highlighted</a:t>
            </a:r>
          </a:p>
          <a:p>
            <a:endParaRPr lang="en-CA" altLang="en-US" sz="3200" b="1" dirty="0"/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647564" y="1418343"/>
            <a:ext cx="784887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altLang="en-US" sz="2400" b="1" dirty="0">
                <a:solidFill>
                  <a:schemeClr val="accent4"/>
                </a:solidFill>
              </a:rPr>
              <a:t>Orange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New pole, anchor or wire in a location where it did not exist prior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altLang="en-US" sz="2400" b="1" dirty="0">
                <a:solidFill>
                  <a:schemeClr val="tx2"/>
                </a:solidFill>
              </a:rPr>
              <a:t>Blue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Moving overhead wires underground or underground replacement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altLang="en-US" sz="2400" b="1" dirty="0">
                <a:solidFill>
                  <a:srgbClr val="92D050"/>
                </a:solidFill>
              </a:rPr>
              <a:t>Green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Change to the existing plant, extra wire or pole shift less than 5m</a:t>
            </a:r>
          </a:p>
          <a:p>
            <a:pPr lvl="1" indent="0">
              <a:spcBef>
                <a:spcPts val="1200"/>
              </a:spcBef>
              <a:buClr>
                <a:schemeClr val="tx2"/>
              </a:buClr>
            </a:pPr>
            <a:endParaRPr lang="en-CA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05085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4D246-AA47-4958-8738-868D0B638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47" y="166232"/>
            <a:ext cx="8229600" cy="1143000"/>
          </a:xfrm>
        </p:spPr>
        <p:txBody>
          <a:bodyPr/>
          <a:lstStyle/>
          <a:p>
            <a:pPr algn="l"/>
            <a:r>
              <a:rPr lang="en-CA" sz="3200" b="1" i="1" dirty="0">
                <a:latin typeface="Arial" charset="0"/>
                <a:ea typeface="+mn-ea"/>
                <a:cs typeface="Arial" charset="0"/>
              </a:rPr>
              <a:t>Blue Changes (transformer replacement)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BB0E77-40B0-ABCB-B094-082F33A6F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694" y="1273890"/>
            <a:ext cx="6421891" cy="474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6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4D246-AA47-4958-8738-868D0B638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47" y="166232"/>
            <a:ext cx="8229600" cy="1143000"/>
          </a:xfrm>
        </p:spPr>
        <p:txBody>
          <a:bodyPr/>
          <a:lstStyle/>
          <a:p>
            <a:pPr algn="l"/>
            <a:r>
              <a:rPr lang="en-CA" sz="3200" b="1" i="1" dirty="0">
                <a:latin typeface="Arial" charset="0"/>
                <a:ea typeface="+mn-ea"/>
                <a:cs typeface="Arial" charset="0"/>
              </a:rPr>
              <a:t>Blue Changes (transformer replacement)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28E8DA-EA6D-F36F-A10D-1287A2D81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42" y="1009312"/>
            <a:ext cx="7821116" cy="483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13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4D246-AA47-4958-8738-868D0B638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47" y="166232"/>
            <a:ext cx="8229600" cy="1143000"/>
          </a:xfrm>
        </p:spPr>
        <p:txBody>
          <a:bodyPr/>
          <a:lstStyle/>
          <a:p>
            <a:pPr algn="l"/>
            <a:r>
              <a:rPr lang="en-CA" sz="3200" b="1" i="1" dirty="0">
                <a:latin typeface="Arial" charset="0"/>
                <a:ea typeface="+mn-ea"/>
                <a:cs typeface="Arial" charset="0"/>
              </a:rPr>
              <a:t>Blue Changes (transformer replacement)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1DE86C-A5CE-85FB-B924-4590DF95F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00604"/>
            <a:ext cx="8229600" cy="38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93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1560" y="571212"/>
            <a:ext cx="79208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CA" altLang="en-US" sz="3200" b="1" dirty="0"/>
              <a:t>Schedule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539552" y="1318022"/>
            <a:ext cx="7894612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>
              <a:spcBef>
                <a:spcPts val="600"/>
              </a:spcBef>
              <a:buClr>
                <a:schemeClr val="tx2"/>
              </a:buClr>
            </a:pPr>
            <a:r>
              <a:rPr lang="en-CA" altLang="en-US" sz="2400" b="1" dirty="0"/>
              <a:t>2023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altLang="en-US" sz="2400" dirty="0"/>
              <a:t>Forestry (As Needed)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altLang="en-US" sz="2400" dirty="0"/>
              <a:t>Surveying (Completed)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altLang="en-US" sz="2400" dirty="0"/>
              <a:t>Site visits (Early August)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altLang="en-US" sz="2400" dirty="0"/>
              <a:t>Transformer Replacement (September/October)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CA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52861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1560" y="571212"/>
            <a:ext cx="79208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CA" altLang="en-US" sz="3200" b="1" dirty="0"/>
              <a:t>When You Can Expect To Hear From Us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781844" y="1556206"/>
            <a:ext cx="7894612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altLang="en-US" sz="2400" dirty="0"/>
              <a:t>Neighbourhood Meeting</a:t>
            </a:r>
          </a:p>
          <a:p>
            <a:pPr marL="342900" indent="-342900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altLang="en-US" sz="2400" dirty="0"/>
              <a:t>Optional Forestry Notice (phone call or email)</a:t>
            </a:r>
          </a:p>
          <a:p>
            <a:pPr marL="342900" indent="-342900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altLang="en-US" sz="2400" dirty="0"/>
              <a:t>Obstruction Notice – (phone call or letter mail)</a:t>
            </a:r>
          </a:p>
          <a:p>
            <a:pPr marL="342900" indent="-342900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altLang="en-US" sz="2400" dirty="0"/>
              <a:t>Notice of Project (letter mail – 3 weeks prior to construction )</a:t>
            </a:r>
          </a:p>
          <a:p>
            <a:pPr marL="342900" indent="-342900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altLang="en-US" sz="2400" dirty="0"/>
              <a:t>Outage Notice (letter mail or automated call)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CA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81286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272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C7B84-2B92-46D1-B924-532E04744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altLang="en-US" sz="4400" b="1" dirty="0"/>
              <a:t> </a:t>
            </a:r>
            <a:r>
              <a:rPr lang="en-CA" altLang="en-US" sz="3600" b="1" dirty="0"/>
              <a:t>Welcome &amp; Introductions</a:t>
            </a:r>
            <a:endParaRPr lang="en-CA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2B9FB-154F-4574-80BD-5C59ECD6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73" y="1700808"/>
            <a:ext cx="8229600" cy="3240360"/>
          </a:xfrm>
        </p:spPr>
        <p:txBody>
          <a:bodyPr/>
          <a:lstStyle/>
          <a:p>
            <a:pPr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en-CA" altLang="en-US" sz="2400" dirty="0"/>
              <a:t>Presenters today are:</a:t>
            </a: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en-US" sz="2400" b="0" dirty="0"/>
              <a:t>Karla Bailey, Vice President, System Planning</a:t>
            </a:r>
            <a:br>
              <a:rPr lang="en-US" altLang="en-US" sz="2400" b="0" dirty="0"/>
            </a:br>
            <a:r>
              <a:rPr lang="en-US" altLang="en-US" sz="2400" b="0" dirty="0"/>
              <a:t>Asset Management &amp; Engineering</a:t>
            </a:r>
          </a:p>
          <a:p>
            <a:pPr marL="342900" indent="-342900">
              <a:spcAft>
                <a:spcPts val="12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en-CA" altLang="en-US" sz="2400" b="0" dirty="0"/>
              <a:t>Mitch Dziurda, Design Engineer</a:t>
            </a:r>
          </a:p>
        </p:txBody>
      </p:sp>
    </p:spTree>
    <p:extLst>
      <p:ext uri="{BB962C8B-B14F-4D97-AF65-F5344CB8AC3E}">
        <p14:creationId xmlns:p14="http://schemas.microsoft.com/office/powerpoint/2010/main" val="1817060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6E7B0-286F-45DA-9C98-2492F566D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16" y="274638"/>
            <a:ext cx="8229600" cy="1143000"/>
          </a:xfrm>
        </p:spPr>
        <p:txBody>
          <a:bodyPr/>
          <a:lstStyle/>
          <a:p>
            <a:pPr algn="l"/>
            <a:r>
              <a:rPr lang="en-CA" sz="3200" b="1" i="1" dirty="0">
                <a:latin typeface="Arial" charset="0"/>
                <a:ea typeface="+mn-ea"/>
                <a:cs typeface="Arial" charset="0"/>
              </a:rPr>
              <a:t>James St. Subdivision Project Extents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F594C5-774B-ECF5-1D52-D5873F6F2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412" y="1277801"/>
            <a:ext cx="3963176" cy="4821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900DC2-4378-CC46-220F-32B8A105B098}"/>
              </a:ext>
            </a:extLst>
          </p:cNvPr>
          <p:cNvSpPr txBox="1"/>
          <p:nvPr/>
        </p:nvSpPr>
        <p:spPr>
          <a:xfrm>
            <a:off x="6345768" y="3175271"/>
            <a:ext cx="400110" cy="1667226"/>
          </a:xfrm>
          <a:prstGeom prst="rect">
            <a:avLst/>
          </a:prstGeom>
          <a:solidFill>
            <a:srgbClr val="FFFF00"/>
          </a:solidFill>
        </p:spPr>
        <p:txBody>
          <a:bodyPr vert="vert270" wrap="square" rtlCol="0">
            <a:spAutoFit/>
          </a:bodyPr>
          <a:lstStyle/>
          <a:p>
            <a:r>
              <a:rPr lang="en-US" sz="1400" b="1" dirty="0"/>
              <a:t>Simon Fraser Dr.</a:t>
            </a:r>
            <a:endParaRPr lang="en-CA" sz="1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99B72A-0900-F2DA-FBF5-5D0C6FEF7CFA}"/>
              </a:ext>
            </a:extLst>
          </p:cNvPr>
          <p:cNvSpPr txBox="1"/>
          <p:nvPr/>
        </p:nvSpPr>
        <p:spPr>
          <a:xfrm>
            <a:off x="2390357" y="3140968"/>
            <a:ext cx="400110" cy="1440160"/>
          </a:xfrm>
          <a:prstGeom prst="rect">
            <a:avLst/>
          </a:prstGeom>
          <a:solidFill>
            <a:srgbClr val="FFFF00"/>
          </a:solidFill>
        </p:spPr>
        <p:txBody>
          <a:bodyPr vert="vert270" wrap="square" rtlCol="0">
            <a:spAutoFit/>
          </a:bodyPr>
          <a:lstStyle/>
          <a:p>
            <a:r>
              <a:rPr lang="en-US" sz="1400" b="1" dirty="0"/>
              <a:t>Champlain Pl.</a:t>
            </a:r>
            <a:endParaRPr lang="en-CA" sz="1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29F683-70E1-8AF4-0377-6C5853ACC8A8}"/>
              </a:ext>
            </a:extLst>
          </p:cNvPr>
          <p:cNvSpPr txBox="1"/>
          <p:nvPr/>
        </p:nvSpPr>
        <p:spPr>
          <a:xfrm rot="5400000">
            <a:off x="4533535" y="5307339"/>
            <a:ext cx="400110" cy="1584175"/>
          </a:xfrm>
          <a:prstGeom prst="rect">
            <a:avLst/>
          </a:prstGeom>
          <a:solidFill>
            <a:srgbClr val="FFFF00"/>
          </a:solidFill>
        </p:spPr>
        <p:txBody>
          <a:bodyPr vert="vert270" wrap="square" rtlCol="0">
            <a:spAutoFit/>
          </a:bodyPr>
          <a:lstStyle/>
          <a:p>
            <a:r>
              <a:rPr lang="en-US" sz="1400" b="1" dirty="0"/>
              <a:t>Churchill Dr.</a:t>
            </a:r>
            <a:endParaRPr lang="en-CA" sz="1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18D0FF-44B2-69E8-554B-F63182E69F4F}"/>
              </a:ext>
            </a:extLst>
          </p:cNvPr>
          <p:cNvSpPr txBox="1"/>
          <p:nvPr/>
        </p:nvSpPr>
        <p:spPr>
          <a:xfrm rot="5400000">
            <a:off x="4443952" y="697559"/>
            <a:ext cx="400110" cy="1440159"/>
          </a:xfrm>
          <a:prstGeom prst="rect">
            <a:avLst/>
          </a:prstGeom>
          <a:solidFill>
            <a:srgbClr val="FFFF00"/>
          </a:solidFill>
        </p:spPr>
        <p:txBody>
          <a:bodyPr vert="vert270" wrap="square" rtlCol="0">
            <a:spAutoFit/>
          </a:bodyPr>
          <a:lstStyle/>
          <a:p>
            <a:r>
              <a:rPr lang="en-US" sz="1400" b="1" dirty="0"/>
              <a:t>Redwood Ave.</a:t>
            </a:r>
            <a:endParaRPr lang="en-CA" sz="1400" b="1" dirty="0"/>
          </a:p>
        </p:txBody>
      </p:sp>
    </p:spTree>
    <p:extLst>
      <p:ext uri="{BB962C8B-B14F-4D97-AF65-F5344CB8AC3E}">
        <p14:creationId xmlns:p14="http://schemas.microsoft.com/office/powerpoint/2010/main" val="1925509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1560" y="571212"/>
            <a:ext cx="79208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CA" altLang="en-US" sz="3200" b="1" i="1" dirty="0"/>
              <a:t>Synergy North Owned Assets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E95C2D-4C40-4B85-BDC4-9B6BEDD90D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79" r="19054"/>
          <a:stretch/>
        </p:blipFill>
        <p:spPr>
          <a:xfrm>
            <a:off x="4132437" y="1536985"/>
            <a:ext cx="3089220" cy="41658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992D24-AC0A-4469-859F-0343959B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01" r="7958"/>
          <a:stretch/>
        </p:blipFill>
        <p:spPr>
          <a:xfrm>
            <a:off x="251520" y="2483604"/>
            <a:ext cx="3726142" cy="31733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98E400-ACDF-48D0-A81B-1802B700D334}"/>
              </a:ext>
            </a:extLst>
          </p:cNvPr>
          <p:cNvSpPr txBox="1"/>
          <p:nvPr/>
        </p:nvSpPr>
        <p:spPr>
          <a:xfrm>
            <a:off x="5726996" y="2017654"/>
            <a:ext cx="14328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Transformer</a:t>
            </a:r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715400-1E60-44D0-851D-39FCC89D45E9}"/>
              </a:ext>
            </a:extLst>
          </p:cNvPr>
          <p:cNvSpPr txBox="1"/>
          <p:nvPr/>
        </p:nvSpPr>
        <p:spPr>
          <a:xfrm>
            <a:off x="5474775" y="2646204"/>
            <a:ext cx="77457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Wires</a:t>
            </a:r>
            <a:endParaRPr lang="en-C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A26910-F1F4-40E6-90AA-E8E7D7BBB2BE}"/>
              </a:ext>
            </a:extLst>
          </p:cNvPr>
          <p:cNvSpPr txBox="1"/>
          <p:nvPr/>
        </p:nvSpPr>
        <p:spPr>
          <a:xfrm>
            <a:off x="6120245" y="4291453"/>
            <a:ext cx="64633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Pole</a:t>
            </a:r>
            <a:endParaRPr lang="en-C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216C33-EF10-4FD7-8412-BDC0B6D616EA}"/>
              </a:ext>
            </a:extLst>
          </p:cNvPr>
          <p:cNvSpPr txBox="1"/>
          <p:nvPr/>
        </p:nvSpPr>
        <p:spPr>
          <a:xfrm>
            <a:off x="1475656" y="2646204"/>
            <a:ext cx="136447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Meter Base</a:t>
            </a:r>
            <a:endParaRPr lang="en-C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C819E1-67DC-4F7B-9E2F-23A4B10DA1F8}"/>
              </a:ext>
            </a:extLst>
          </p:cNvPr>
          <p:cNvSpPr txBox="1"/>
          <p:nvPr/>
        </p:nvSpPr>
        <p:spPr>
          <a:xfrm>
            <a:off x="1407304" y="3963228"/>
            <a:ext cx="14328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Transformer</a:t>
            </a:r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B5D9B9-B232-4303-B911-492830BDCC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4559" y="1571325"/>
            <a:ext cx="1733639" cy="41658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3E7E9D-896D-49EF-A52D-06D0CAB645DD}"/>
              </a:ext>
            </a:extLst>
          </p:cNvPr>
          <p:cNvSpPr txBox="1"/>
          <p:nvPr/>
        </p:nvSpPr>
        <p:spPr>
          <a:xfrm>
            <a:off x="7616805" y="5102009"/>
            <a:ext cx="91563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Anchor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0698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4487" y="188640"/>
            <a:ext cx="79208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b="1" i="1" dirty="0"/>
              <a:t>What to expect w</a:t>
            </a:r>
            <a:r>
              <a:rPr lang="en-CA" altLang="en-US" sz="3200" b="1" i="1" dirty="0"/>
              <a:t>hen we’re in your neighbourhood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644487" y="1412776"/>
            <a:ext cx="7848872" cy="44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CA" altLang="en-US" sz="2400" dirty="0" err="1"/>
              <a:t>Padmount</a:t>
            </a:r>
            <a:r>
              <a:rPr lang="en-CA" altLang="en-US" sz="2400" dirty="0"/>
              <a:t> Transformer Replacement</a:t>
            </a:r>
          </a:p>
          <a:p>
            <a:pPr marL="1085850" lvl="1" indent="-3429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Excavation</a:t>
            </a:r>
          </a:p>
          <a:p>
            <a:pPr marL="1085850" lvl="1" indent="-3429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Settling and backfill material</a:t>
            </a:r>
          </a:p>
          <a:p>
            <a:pPr marL="342900" lvl="1" indent="-3429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CA" altLang="en-US" sz="2400" dirty="0"/>
              <a:t>Access and Cranes</a:t>
            </a:r>
          </a:p>
          <a:p>
            <a:pPr marL="342900" lvl="1" indent="-3429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CA" altLang="en-US" sz="2400" dirty="0"/>
              <a:t>Outages</a:t>
            </a:r>
          </a:p>
          <a:p>
            <a:pPr marL="1085850" lvl="1" indent="-3429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Occur during service changes</a:t>
            </a:r>
          </a:p>
          <a:p>
            <a:pPr marL="342900" lvl="1" indent="-3429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CA" altLang="en-US" sz="2400" dirty="0"/>
              <a:t>Traffic disruptions</a:t>
            </a:r>
          </a:p>
          <a:p>
            <a:pPr marL="1085850" lvl="1" indent="-3429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Follow traffic rules, no closing of roads</a:t>
            </a:r>
          </a:p>
          <a:p>
            <a:pPr marL="342900" lvl="1" indent="-3429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CA" altLang="en-US" sz="2400" dirty="0"/>
              <a:t>Noise</a:t>
            </a:r>
          </a:p>
          <a:p>
            <a:pPr marL="1085850" lvl="1" indent="-3429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OHSA guidelines</a:t>
            </a:r>
          </a:p>
        </p:txBody>
      </p:sp>
    </p:spTree>
    <p:extLst>
      <p:ext uri="{BB962C8B-B14F-4D97-AF65-F5344CB8AC3E}">
        <p14:creationId xmlns:p14="http://schemas.microsoft.com/office/powerpoint/2010/main" val="1728744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1560" y="571212"/>
            <a:ext cx="79208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CA" altLang="en-US" sz="3200" b="1" dirty="0"/>
              <a:t>Forestry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67544" y="1412776"/>
            <a:ext cx="7848872" cy="583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-3429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altLang="en-US" sz="2400" b="1" dirty="0"/>
              <a:t>Notices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Will be sent to</a:t>
            </a:r>
            <a:r>
              <a:rPr lang="en-CA" altLang="en-US" sz="2400" i="1" u="sng" dirty="0"/>
              <a:t> all </a:t>
            </a:r>
            <a:r>
              <a:rPr lang="en-CA" altLang="en-US" sz="2400" dirty="0"/>
              <a:t>customers prior to trimming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Encouraged to contact SNC to provide comments and discuss options for trees</a:t>
            </a:r>
          </a:p>
          <a:p>
            <a:pPr marL="342900" lvl="1" indent="-342900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altLang="en-US" sz="2400" b="1" dirty="0"/>
              <a:t>Trimming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Site visits for vegetation that requires trimming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Trees could be cleared up to 3m to provide access to </a:t>
            </a:r>
            <a:r>
              <a:rPr lang="en-CA" altLang="en-US" sz="2400" dirty="0" err="1"/>
              <a:t>padmounted</a:t>
            </a:r>
            <a:r>
              <a:rPr lang="en-CA" altLang="en-US" sz="2400" dirty="0"/>
              <a:t> equipment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All clippings will be cleaned and cleared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CA" altLang="en-US" sz="2400" dirty="0"/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CA" altLang="en-US" sz="2400" dirty="0"/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en-CA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11591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1560" y="571212"/>
            <a:ext cx="79208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CA" altLang="en-US" sz="3200" b="1" i="1" dirty="0"/>
              <a:t>Forestry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67544" y="1412776"/>
            <a:ext cx="784887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-3429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CA" altLang="en-US" sz="2400" dirty="0"/>
              <a:t>“Plant the right tree in the right place”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Appropriate types, sizes, locations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CA" altLang="en-US" sz="2400" dirty="0"/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CA" altLang="en-US" sz="2400" dirty="0"/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en-CA" alt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02B4C0-455B-4B0C-8F26-A06F3AAAC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2499542"/>
            <a:ext cx="4392488" cy="344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78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6E7B0-286F-45DA-9C98-2492F566D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88019"/>
            <a:ext cx="8229600" cy="1143000"/>
          </a:xfrm>
        </p:spPr>
        <p:txBody>
          <a:bodyPr/>
          <a:lstStyle/>
          <a:p>
            <a:pPr algn="l"/>
            <a:r>
              <a:rPr lang="en-CA" sz="3200" b="1" i="1" dirty="0">
                <a:latin typeface="Arial" charset="0"/>
                <a:ea typeface="+mn-ea"/>
                <a:cs typeface="Arial" charset="0"/>
              </a:rPr>
              <a:t>James St. Subdivision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A047A-6C03-4E17-87E3-08F95D290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CA" altLang="en-US" sz="2400" b="0" dirty="0"/>
              <a:t>Statistics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Residential, 114 customers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13 new </a:t>
            </a:r>
            <a:r>
              <a:rPr lang="en-CA" altLang="en-US" sz="2400" dirty="0" err="1"/>
              <a:t>padmount</a:t>
            </a:r>
            <a:r>
              <a:rPr lang="en-CA" altLang="en-US" sz="2400" dirty="0"/>
              <a:t> transformers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~2,207m of refurbished cable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Total project cost :  $700,000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1001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1560" y="571212"/>
            <a:ext cx="79208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CA" altLang="en-US" sz="3200" b="1" i="1" dirty="0"/>
              <a:t>Typical Design Practices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683568" y="1700808"/>
            <a:ext cx="784887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n-CA" altLang="en-US" sz="2400" dirty="0"/>
              <a:t>Typical underground projects are designed in a “like-for-like” manner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New equipment locations remain as close as practical to existing locations</a:t>
            </a:r>
          </a:p>
          <a:p>
            <a:pPr marL="1085850" lvl="1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CA" altLang="en-US" sz="2400" dirty="0"/>
              <a:t>Obstructions</a:t>
            </a:r>
          </a:p>
        </p:txBody>
      </p:sp>
    </p:spTree>
    <p:extLst>
      <p:ext uri="{BB962C8B-B14F-4D97-AF65-F5344CB8AC3E}">
        <p14:creationId xmlns:p14="http://schemas.microsoft.com/office/powerpoint/2010/main" val="4144288833"/>
      </p:ext>
    </p:extLst>
  </p:cSld>
  <p:clrMapOvr>
    <a:masterClrMapping/>
  </p:clrMapOvr>
</p:sld>
</file>

<file path=ppt/theme/theme1.xml><?xml version="1.0" encoding="utf-8"?>
<a:theme xmlns:a="http://schemas.openxmlformats.org/drawingml/2006/main" name="Synergy North PPT - Standard - Internal">
  <a:themeElements>
    <a:clrScheme name="Synergy North">
      <a:dk1>
        <a:srgbClr val="002B49"/>
      </a:dk1>
      <a:lt1>
        <a:sysClr val="window" lastClr="FFFFFF"/>
      </a:lt1>
      <a:dk2>
        <a:srgbClr val="0085CA"/>
      </a:dk2>
      <a:lt2>
        <a:srgbClr val="EEECE1"/>
      </a:lt2>
      <a:accent1>
        <a:srgbClr val="0085CA"/>
      </a:accent1>
      <a:accent2>
        <a:srgbClr val="000000"/>
      </a:accent2>
      <a:accent3>
        <a:srgbClr val="9BBB00"/>
      </a:accent3>
      <a:accent4>
        <a:srgbClr val="FF8000"/>
      </a:accent4>
      <a:accent5>
        <a:srgbClr val="800040"/>
      </a:accent5>
      <a:accent6>
        <a:srgbClr val="FF0000"/>
      </a:accent6>
      <a:hlink>
        <a:srgbClr val="002B49"/>
      </a:hlink>
      <a:folHlink>
        <a:srgbClr val="0085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Synergy North PPT - Standard - Internal</Template>
  <TotalTime>3770</TotalTime>
  <Words>821</Words>
  <Application>Microsoft Office PowerPoint</Application>
  <PresentationFormat>On-screen Show (4:3)</PresentationFormat>
  <Paragraphs>131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Synergy North PPT - Standard - Internal</vt:lpstr>
      <vt:lpstr>PowerPoint Presentation</vt:lpstr>
      <vt:lpstr> Welcome &amp; Introductions</vt:lpstr>
      <vt:lpstr>James St. Subdivision Project Extents</vt:lpstr>
      <vt:lpstr>PowerPoint Presentation</vt:lpstr>
      <vt:lpstr>PowerPoint Presentation</vt:lpstr>
      <vt:lpstr>PowerPoint Presentation</vt:lpstr>
      <vt:lpstr>PowerPoint Presentation</vt:lpstr>
      <vt:lpstr>James St. Subdivision</vt:lpstr>
      <vt:lpstr>PowerPoint Presentation</vt:lpstr>
      <vt:lpstr>James St. Subdivision Project Extents</vt:lpstr>
      <vt:lpstr>PowerPoint Presentation</vt:lpstr>
      <vt:lpstr>Blue Changes (transformer replacement)</vt:lpstr>
      <vt:lpstr>Blue Changes (transformer replacement)</vt:lpstr>
      <vt:lpstr>Blue Changes (transformer replacement)</vt:lpstr>
      <vt:lpstr>PowerPoint Presentation</vt:lpstr>
      <vt:lpstr>PowerPoint Presentation</vt:lpstr>
      <vt:lpstr>PowerPoint Presentation</vt:lpstr>
    </vt:vector>
  </TitlesOfParts>
  <Company>Thunder Bay Hydro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Lindsey</dc:creator>
  <cp:lastModifiedBy>Mitchel Dziurda</cp:lastModifiedBy>
  <cp:revision>33</cp:revision>
  <dcterms:created xsi:type="dcterms:W3CDTF">2019-11-18T16:17:29Z</dcterms:created>
  <dcterms:modified xsi:type="dcterms:W3CDTF">2023-07-18T16:03:12Z</dcterms:modified>
</cp:coreProperties>
</file>