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8"/>
  </p:notesMasterIdLst>
  <p:sldIdLst>
    <p:sldId id="264" r:id="rId2"/>
    <p:sldId id="288" r:id="rId3"/>
    <p:sldId id="293" r:id="rId4"/>
    <p:sldId id="286" r:id="rId5"/>
    <p:sldId id="267" r:id="rId6"/>
    <p:sldId id="270" r:id="rId7"/>
    <p:sldId id="292" r:id="rId8"/>
    <p:sldId id="285" r:id="rId9"/>
    <p:sldId id="276" r:id="rId10"/>
    <p:sldId id="280" r:id="rId11"/>
    <p:sldId id="294" r:id="rId12"/>
    <p:sldId id="295" r:id="rId13"/>
    <p:sldId id="274" r:id="rId14"/>
    <p:sldId id="297" r:id="rId15"/>
    <p:sldId id="296" r:id="rId16"/>
    <p:sldId id="265" r:id="rId17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Armitage" initials="AA" lastIdx="19" clrIdx="0">
    <p:extLst>
      <p:ext uri="{19B8F6BF-5375-455C-9EA6-DF929625EA0E}">
        <p15:presenceInfo xmlns:p15="http://schemas.microsoft.com/office/powerpoint/2012/main" userId="S::aarmitage@synergynorth.ca::649b6c13-3de9-4ea2-bc29-1a0bc955982b" providerId="AD"/>
      </p:ext>
    </p:extLst>
  </p:cmAuthor>
  <p:cmAuthor id="2" name="Karla Bailey" initials="KB" lastIdx="12" clrIdx="1">
    <p:extLst>
      <p:ext uri="{19B8F6BF-5375-455C-9EA6-DF929625EA0E}">
        <p15:presenceInfo xmlns:p15="http://schemas.microsoft.com/office/powerpoint/2012/main" userId="S::kbailey@synergynorth.ca::c8489948-43d2-4261-97df-17a607d28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ADE01-DEAC-4005-8453-1767BB0EC7E6}" v="13" dt="2023-06-26T19:04:24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72" autoAdjust="0"/>
  </p:normalViewPr>
  <p:slideViewPr>
    <p:cSldViewPr snapToObjects="1">
      <p:cViewPr varScale="1">
        <p:scale>
          <a:sx n="45" d="100"/>
          <a:sy n="45" d="100"/>
        </p:scale>
        <p:origin x="19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Bailey" userId="c8489948-43d2-4261-97df-17a607d28359" providerId="ADAL" clId="{FDEADE01-DEAC-4005-8453-1767BB0EC7E6}"/>
    <pc:docChg chg="undo custSel addSld delSld modSld">
      <pc:chgData name="Karla Bailey" userId="c8489948-43d2-4261-97df-17a607d28359" providerId="ADAL" clId="{FDEADE01-DEAC-4005-8453-1767BB0EC7E6}" dt="2023-06-26T20:19:55.959" v="681" actId="6549"/>
      <pc:docMkLst>
        <pc:docMk/>
      </pc:docMkLst>
      <pc:sldChg chg="modSp mod">
        <pc:chgData name="Karla Bailey" userId="c8489948-43d2-4261-97df-17a607d28359" providerId="ADAL" clId="{FDEADE01-DEAC-4005-8453-1767BB0EC7E6}" dt="2023-06-26T19:18:40.992" v="460" actId="20577"/>
        <pc:sldMkLst>
          <pc:docMk/>
          <pc:sldMk cId="656337334" sldId="264"/>
        </pc:sldMkLst>
        <pc:spChg chg="mod">
          <ac:chgData name="Karla Bailey" userId="c8489948-43d2-4261-97df-17a607d28359" providerId="ADAL" clId="{FDEADE01-DEAC-4005-8453-1767BB0EC7E6}" dt="2023-06-26T19:18:40.992" v="460" actId="20577"/>
          <ac:spMkLst>
            <pc:docMk/>
            <pc:sldMk cId="656337334" sldId="264"/>
            <ac:spMk id="5" creationId="{00000000-0000-0000-0000-000000000000}"/>
          </ac:spMkLst>
        </pc:spChg>
        <pc:spChg chg="mod">
          <ac:chgData name="Karla Bailey" userId="c8489948-43d2-4261-97df-17a607d28359" providerId="ADAL" clId="{FDEADE01-DEAC-4005-8453-1767BB0EC7E6}" dt="2023-06-26T16:00:57.901" v="20" actId="20577"/>
          <ac:spMkLst>
            <pc:docMk/>
            <pc:sldMk cId="656337334" sldId="264"/>
            <ac:spMk id="6" creationId="{00000000-0000-0000-0000-000000000000}"/>
          </ac:spMkLst>
        </pc:spChg>
      </pc:sldChg>
      <pc:sldChg chg="del">
        <pc:chgData name="Karla Bailey" userId="c8489948-43d2-4261-97df-17a607d28359" providerId="ADAL" clId="{FDEADE01-DEAC-4005-8453-1767BB0EC7E6}" dt="2023-06-26T19:03:34.526" v="348" actId="47"/>
        <pc:sldMkLst>
          <pc:docMk/>
          <pc:sldMk cId="2919509098" sldId="266"/>
        </pc:sldMkLst>
      </pc:sldChg>
      <pc:sldChg chg="del">
        <pc:chgData name="Karla Bailey" userId="c8489948-43d2-4261-97df-17a607d28359" providerId="ADAL" clId="{FDEADE01-DEAC-4005-8453-1767BB0EC7E6}" dt="2023-06-26T19:04:28.400" v="356" actId="47"/>
        <pc:sldMkLst>
          <pc:docMk/>
          <pc:sldMk cId="3929943153" sldId="268"/>
        </pc:sldMkLst>
      </pc:sldChg>
      <pc:sldChg chg="addSp delSp modSp mod modNotesTx">
        <pc:chgData name="Karla Bailey" userId="c8489948-43d2-4261-97df-17a607d28359" providerId="ADAL" clId="{FDEADE01-DEAC-4005-8453-1767BB0EC7E6}" dt="2023-06-26T19:42:00.878" v="567" actId="20577"/>
        <pc:sldMkLst>
          <pc:docMk/>
          <pc:sldMk cId="2557531461" sldId="274"/>
        </pc:sldMkLst>
        <pc:spChg chg="mod">
          <ac:chgData name="Karla Bailey" userId="c8489948-43d2-4261-97df-17a607d28359" providerId="ADAL" clId="{FDEADE01-DEAC-4005-8453-1767BB0EC7E6}" dt="2023-06-26T19:02:57.204" v="345" actId="20577"/>
          <ac:spMkLst>
            <pc:docMk/>
            <pc:sldMk cId="2557531461" sldId="274"/>
            <ac:spMk id="2" creationId="{0964D246-AA47-4958-8738-868D0B6387C3}"/>
          </ac:spMkLst>
        </pc:spChg>
        <pc:picChg chg="add mod">
          <ac:chgData name="Karla Bailey" userId="c8489948-43d2-4261-97df-17a607d28359" providerId="ADAL" clId="{FDEADE01-DEAC-4005-8453-1767BB0EC7E6}" dt="2023-06-26T19:04:01.012" v="352" actId="1076"/>
          <ac:picMkLst>
            <pc:docMk/>
            <pc:sldMk cId="2557531461" sldId="274"/>
            <ac:picMk id="4" creationId="{5D9308D9-0A68-70D6-6121-56C3B29973A6}"/>
          </ac:picMkLst>
        </pc:picChg>
        <pc:picChg chg="del">
          <ac:chgData name="Karla Bailey" userId="c8489948-43d2-4261-97df-17a607d28359" providerId="ADAL" clId="{FDEADE01-DEAC-4005-8453-1767BB0EC7E6}" dt="2023-06-26T19:02:45.583" v="340" actId="478"/>
          <ac:picMkLst>
            <pc:docMk/>
            <pc:sldMk cId="2557531461" sldId="274"/>
            <ac:picMk id="9" creationId="{9ED39332-77CC-48F3-9931-42F44C6BDB40}"/>
          </ac:picMkLst>
        </pc:picChg>
      </pc:sldChg>
      <pc:sldChg chg="modSp mod">
        <pc:chgData name="Karla Bailey" userId="c8489948-43d2-4261-97df-17a607d28359" providerId="ADAL" clId="{FDEADE01-DEAC-4005-8453-1767BB0EC7E6}" dt="2023-06-26T20:18:10.327" v="641" actId="20577"/>
        <pc:sldMkLst>
          <pc:docMk/>
          <pc:sldMk cId="3221001400" sldId="276"/>
        </pc:sldMkLst>
        <pc:spChg chg="mod">
          <ac:chgData name="Karla Bailey" userId="c8489948-43d2-4261-97df-17a607d28359" providerId="ADAL" clId="{FDEADE01-DEAC-4005-8453-1767BB0EC7E6}" dt="2023-06-26T16:01:38.183" v="96" actId="20577"/>
          <ac:spMkLst>
            <pc:docMk/>
            <pc:sldMk cId="3221001400" sldId="276"/>
            <ac:spMk id="2" creationId="{F256E7B0-286F-45DA-9C98-2492F566D7C0}"/>
          </ac:spMkLst>
        </pc:spChg>
        <pc:spChg chg="mod">
          <ac:chgData name="Karla Bailey" userId="c8489948-43d2-4261-97df-17a607d28359" providerId="ADAL" clId="{FDEADE01-DEAC-4005-8453-1767BB0EC7E6}" dt="2023-06-26T20:18:10.327" v="641" actId="20577"/>
          <ac:spMkLst>
            <pc:docMk/>
            <pc:sldMk cId="3221001400" sldId="276"/>
            <ac:spMk id="3" creationId="{4A2A047A-6C03-4E17-87E3-08F95D290276}"/>
          </ac:spMkLst>
        </pc:spChg>
      </pc:sldChg>
      <pc:sldChg chg="modSp del mod">
        <pc:chgData name="Karla Bailey" userId="c8489948-43d2-4261-97df-17a607d28359" providerId="ADAL" clId="{FDEADE01-DEAC-4005-8453-1767BB0EC7E6}" dt="2023-06-26T19:01:31.526" v="334" actId="47"/>
        <pc:sldMkLst>
          <pc:docMk/>
          <pc:sldMk cId="1434199708" sldId="279"/>
        </pc:sldMkLst>
        <pc:spChg chg="mod">
          <ac:chgData name="Karla Bailey" userId="c8489948-43d2-4261-97df-17a607d28359" providerId="ADAL" clId="{FDEADE01-DEAC-4005-8453-1767BB0EC7E6}" dt="2023-06-26T16:01:27.549" v="88" actId="6549"/>
          <ac:spMkLst>
            <pc:docMk/>
            <pc:sldMk cId="1434199708" sldId="279"/>
            <ac:spMk id="8" creationId="{00000000-0000-0000-0000-000000000000}"/>
          </ac:spMkLst>
        </pc:spChg>
      </pc:sldChg>
      <pc:sldChg chg="del">
        <pc:chgData name="Karla Bailey" userId="c8489948-43d2-4261-97df-17a607d28359" providerId="ADAL" clId="{FDEADE01-DEAC-4005-8453-1767BB0EC7E6}" dt="2023-06-26T19:04:19.137" v="354" actId="47"/>
        <pc:sldMkLst>
          <pc:docMk/>
          <pc:sldMk cId="221383929" sldId="282"/>
        </pc:sldMkLst>
      </pc:sldChg>
      <pc:sldChg chg="addSp delSp modSp mod modNotesTx">
        <pc:chgData name="Karla Bailey" userId="c8489948-43d2-4261-97df-17a607d28359" providerId="ADAL" clId="{FDEADE01-DEAC-4005-8453-1767BB0EC7E6}" dt="2023-06-26T18:59:46.792" v="333" actId="6549"/>
        <pc:sldMkLst>
          <pc:docMk/>
          <pc:sldMk cId="1925509860" sldId="286"/>
        </pc:sldMkLst>
        <pc:spChg chg="mod">
          <ac:chgData name="Karla Bailey" userId="c8489948-43d2-4261-97df-17a607d28359" providerId="ADAL" clId="{FDEADE01-DEAC-4005-8453-1767BB0EC7E6}" dt="2023-06-26T16:01:06.042" v="28" actId="20577"/>
          <ac:spMkLst>
            <pc:docMk/>
            <pc:sldMk cId="1925509860" sldId="286"/>
            <ac:spMk id="2" creationId="{F256E7B0-286F-45DA-9C98-2492F566D7C0}"/>
          </ac:spMkLst>
        </pc:spChg>
        <pc:spChg chg="add del mod">
          <ac:chgData name="Karla Bailey" userId="c8489948-43d2-4261-97df-17a607d28359" providerId="ADAL" clId="{FDEADE01-DEAC-4005-8453-1767BB0EC7E6}" dt="2023-06-26T18:56:03.674" v="280" actId="14100"/>
          <ac:spMkLst>
            <pc:docMk/>
            <pc:sldMk cId="1925509860" sldId="286"/>
            <ac:spMk id="7" creationId="{3D900DC2-4378-CC46-220F-32B8A105B098}"/>
          </ac:spMkLst>
        </pc:spChg>
        <pc:spChg chg="add del">
          <ac:chgData name="Karla Bailey" userId="c8489948-43d2-4261-97df-17a607d28359" providerId="ADAL" clId="{FDEADE01-DEAC-4005-8453-1767BB0EC7E6}" dt="2023-06-26T18:56:14.034" v="282" actId="22"/>
          <ac:spMkLst>
            <pc:docMk/>
            <pc:sldMk cId="1925509860" sldId="286"/>
            <ac:spMk id="9" creationId="{01E6D8BE-5082-4BC3-FEC0-F7E6F07F6E8A}"/>
          </ac:spMkLst>
        </pc:spChg>
        <pc:spChg chg="add del">
          <ac:chgData name="Karla Bailey" userId="c8489948-43d2-4261-97df-17a607d28359" providerId="ADAL" clId="{FDEADE01-DEAC-4005-8453-1767BB0EC7E6}" dt="2023-06-26T18:56:21.796" v="284" actId="22"/>
          <ac:spMkLst>
            <pc:docMk/>
            <pc:sldMk cId="1925509860" sldId="286"/>
            <ac:spMk id="11" creationId="{8B50A2DF-BF1A-8ED5-B4D2-E8856D11D174}"/>
          </ac:spMkLst>
        </pc:spChg>
        <pc:spChg chg="add mod">
          <ac:chgData name="Karla Bailey" userId="c8489948-43d2-4261-97df-17a607d28359" providerId="ADAL" clId="{FDEADE01-DEAC-4005-8453-1767BB0EC7E6}" dt="2023-06-26T18:57:11.842" v="295" actId="1076"/>
          <ac:spMkLst>
            <pc:docMk/>
            <pc:sldMk cId="1925509860" sldId="286"/>
            <ac:spMk id="12" creationId="{F499B72A-0900-F2DA-FBF5-5D0C6FEF7CFA}"/>
          </ac:spMkLst>
        </pc:spChg>
        <pc:spChg chg="add mod">
          <ac:chgData name="Karla Bailey" userId="c8489948-43d2-4261-97df-17a607d28359" providerId="ADAL" clId="{FDEADE01-DEAC-4005-8453-1767BB0EC7E6}" dt="2023-06-26T18:57:36.771" v="306" actId="6549"/>
          <ac:spMkLst>
            <pc:docMk/>
            <pc:sldMk cId="1925509860" sldId="286"/>
            <ac:spMk id="13" creationId="{3D29F683-70E1-8AF4-0377-6C5853ACC8A8}"/>
          </ac:spMkLst>
        </pc:spChg>
        <pc:spChg chg="add mod">
          <ac:chgData name="Karla Bailey" userId="c8489948-43d2-4261-97df-17a607d28359" providerId="ADAL" clId="{FDEADE01-DEAC-4005-8453-1767BB0EC7E6}" dt="2023-06-26T18:59:38.536" v="331" actId="1076"/>
          <ac:spMkLst>
            <pc:docMk/>
            <pc:sldMk cId="1925509860" sldId="286"/>
            <ac:spMk id="14" creationId="{9D18D0FF-44B2-69E8-554B-F63182E69F4F}"/>
          </ac:spMkLst>
        </pc:spChg>
        <pc:picChg chg="del">
          <ac:chgData name="Karla Bailey" userId="c8489948-43d2-4261-97df-17a607d28359" providerId="ADAL" clId="{FDEADE01-DEAC-4005-8453-1767BB0EC7E6}" dt="2023-06-26T16:01:08.283" v="29" actId="478"/>
          <ac:picMkLst>
            <pc:docMk/>
            <pc:sldMk cId="1925509860" sldId="286"/>
            <ac:picMk id="4" creationId="{6C5339E7-0DB8-4DA0-B538-3BC9F571F8FE}"/>
          </ac:picMkLst>
        </pc:picChg>
        <pc:picChg chg="add mod">
          <ac:chgData name="Karla Bailey" userId="c8489948-43d2-4261-97df-17a607d28359" providerId="ADAL" clId="{FDEADE01-DEAC-4005-8453-1767BB0EC7E6}" dt="2023-06-26T18:44:33.012" v="101" actId="1076"/>
          <ac:picMkLst>
            <pc:docMk/>
            <pc:sldMk cId="1925509860" sldId="286"/>
            <ac:picMk id="5" creationId="{8F29122D-22FD-BCDB-62F9-D9B8DC8CE2DE}"/>
          </ac:picMkLst>
        </pc:picChg>
        <pc:picChg chg="mod">
          <ac:chgData name="Karla Bailey" userId="c8489948-43d2-4261-97df-17a607d28359" providerId="ADAL" clId="{FDEADE01-DEAC-4005-8453-1767BB0EC7E6}" dt="2023-06-26T18:44:42.324" v="103" actId="1076"/>
          <ac:picMkLst>
            <pc:docMk/>
            <pc:sldMk cId="1925509860" sldId="286"/>
            <ac:picMk id="6" creationId="{EC49EE94-8E27-4A63-8317-3E03B08D52FA}"/>
          </ac:picMkLst>
        </pc:picChg>
      </pc:sldChg>
      <pc:sldChg chg="delSp modSp del mod">
        <pc:chgData name="Karla Bailey" userId="c8489948-43d2-4261-97df-17a607d28359" providerId="ADAL" clId="{FDEADE01-DEAC-4005-8453-1767BB0EC7E6}" dt="2023-06-26T19:02:10.197" v="338" actId="47"/>
        <pc:sldMkLst>
          <pc:docMk/>
          <pc:sldMk cId="1852063142" sldId="287"/>
        </pc:sldMkLst>
        <pc:spChg chg="mod">
          <ac:chgData name="Karla Bailey" userId="c8489948-43d2-4261-97df-17a607d28359" providerId="ADAL" clId="{FDEADE01-DEAC-4005-8453-1767BB0EC7E6}" dt="2023-06-26T16:01:51.698" v="97" actId="6549"/>
          <ac:spMkLst>
            <pc:docMk/>
            <pc:sldMk cId="1852063142" sldId="287"/>
            <ac:spMk id="2" creationId="{F256E7B0-286F-45DA-9C98-2492F566D7C0}"/>
          </ac:spMkLst>
        </pc:spChg>
        <pc:picChg chg="del">
          <ac:chgData name="Karla Bailey" userId="c8489948-43d2-4261-97df-17a607d28359" providerId="ADAL" clId="{FDEADE01-DEAC-4005-8453-1767BB0EC7E6}" dt="2023-06-26T16:01:56.022" v="98" actId="478"/>
          <ac:picMkLst>
            <pc:docMk/>
            <pc:sldMk cId="1852063142" sldId="287"/>
            <ac:picMk id="4" creationId="{6C5339E7-0DB8-4DA0-B538-3BC9F571F8FE}"/>
          </ac:picMkLst>
        </pc:picChg>
      </pc:sldChg>
      <pc:sldChg chg="add">
        <pc:chgData name="Karla Bailey" userId="c8489948-43d2-4261-97df-17a607d28359" providerId="ADAL" clId="{FDEADE01-DEAC-4005-8453-1767BB0EC7E6}" dt="2023-06-26T18:54:01.747" v="126"/>
        <pc:sldMkLst>
          <pc:docMk/>
          <pc:sldMk cId="1447026405" sldId="288"/>
        </pc:sldMkLst>
      </pc:sldChg>
      <pc:sldChg chg="del">
        <pc:chgData name="Karla Bailey" userId="c8489948-43d2-4261-97df-17a607d28359" providerId="ADAL" clId="{FDEADE01-DEAC-4005-8453-1767BB0EC7E6}" dt="2023-06-26T19:02:22.625" v="339" actId="47"/>
        <pc:sldMkLst>
          <pc:docMk/>
          <pc:sldMk cId="3584583279" sldId="289"/>
        </pc:sldMkLst>
      </pc:sldChg>
      <pc:sldChg chg="del">
        <pc:chgData name="Karla Bailey" userId="c8489948-43d2-4261-97df-17a607d28359" providerId="ADAL" clId="{FDEADE01-DEAC-4005-8453-1767BB0EC7E6}" dt="2023-06-26T19:03:03.988" v="346" actId="47"/>
        <pc:sldMkLst>
          <pc:docMk/>
          <pc:sldMk cId="2695560151" sldId="290"/>
        </pc:sldMkLst>
      </pc:sldChg>
      <pc:sldChg chg="add">
        <pc:chgData name="Karla Bailey" userId="c8489948-43d2-4261-97df-17a607d28359" providerId="ADAL" clId="{FDEADE01-DEAC-4005-8453-1767BB0EC7E6}" dt="2023-06-26T18:54:06.524" v="127"/>
        <pc:sldMkLst>
          <pc:docMk/>
          <pc:sldMk cId="1817060604" sldId="293"/>
        </pc:sldMkLst>
      </pc:sldChg>
      <pc:sldChg chg="add del">
        <pc:chgData name="Karla Bailey" userId="c8489948-43d2-4261-97df-17a607d28359" providerId="ADAL" clId="{FDEADE01-DEAC-4005-8453-1767BB0EC7E6}" dt="2023-06-26T19:01:58.931" v="336"/>
        <pc:sldMkLst>
          <pc:docMk/>
          <pc:sldMk cId="1103011233" sldId="294"/>
        </pc:sldMkLst>
      </pc:sldChg>
      <pc:sldChg chg="add">
        <pc:chgData name="Karla Bailey" userId="c8489948-43d2-4261-97df-17a607d28359" providerId="ADAL" clId="{FDEADE01-DEAC-4005-8453-1767BB0EC7E6}" dt="2023-06-26T19:02:08.036" v="337"/>
        <pc:sldMkLst>
          <pc:docMk/>
          <pc:sldMk cId="1570973976" sldId="294"/>
        </pc:sldMkLst>
      </pc:sldChg>
      <pc:sldChg chg="add setBg">
        <pc:chgData name="Karla Bailey" userId="c8489948-43d2-4261-97df-17a607d28359" providerId="ADAL" clId="{FDEADE01-DEAC-4005-8453-1767BB0EC7E6}" dt="2023-06-26T19:03:30.930" v="347"/>
        <pc:sldMkLst>
          <pc:docMk/>
          <pc:sldMk cId="2505085622" sldId="295"/>
        </pc:sldMkLst>
      </pc:sldChg>
      <pc:sldChg chg="add setBg">
        <pc:chgData name="Karla Bailey" userId="c8489948-43d2-4261-97df-17a607d28359" providerId="ADAL" clId="{FDEADE01-DEAC-4005-8453-1767BB0EC7E6}" dt="2023-06-26T19:04:09.351" v="353"/>
        <pc:sldMkLst>
          <pc:docMk/>
          <pc:sldMk cId="2481286570" sldId="296"/>
        </pc:sldMkLst>
      </pc:sldChg>
      <pc:sldChg chg="modSp add mod setBg modNotesTx">
        <pc:chgData name="Karla Bailey" userId="c8489948-43d2-4261-97df-17a607d28359" providerId="ADAL" clId="{FDEADE01-DEAC-4005-8453-1767BB0EC7E6}" dt="2023-06-26T20:19:55.959" v="681" actId="6549"/>
        <pc:sldMkLst>
          <pc:docMk/>
          <pc:sldMk cId="2552861627" sldId="297"/>
        </pc:sldMkLst>
        <pc:spChg chg="mod">
          <ac:chgData name="Karla Bailey" userId="c8489948-43d2-4261-97df-17a607d28359" providerId="ADAL" clId="{FDEADE01-DEAC-4005-8453-1767BB0EC7E6}" dt="2023-06-26T20:19:55.959" v="681" actId="6549"/>
          <ac:spMkLst>
            <pc:docMk/>
            <pc:sldMk cId="2552861627" sldId="297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CD54-1A12-4D73-A7A8-02219406D471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3D72-DB63-4DD9-9142-D856168290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94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25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“like-for-like” means that we replace it in the location where it existed, but for current standards and loads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All underground services will remain underground, connection at pole will be moved to new pole.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11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Colored lines indicate where new poles and wires will be, a full pdf map will be posted on the website for download and viewing afterwards.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Notice that Synergy North poles and wires are located in backyard easements throughout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53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a series of maps indicating where our replacement is not a “like-for-like” replacement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Temporary for 5 years until the next phase is complete and wires are removed, anchors wont be needed.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222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types of work are seasonal – </a:t>
            </a:r>
            <a:r>
              <a:rPr lang="en-CA" alt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with reference to leaves on trees and when the ground is thawed and dry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Surveying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timing can change based on snow thaw and freeze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29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When you can expect to hear from Synergy North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Virtual meeting before any work to begin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Forestry information is a before supervisor in to do site visits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Forestry notice if trees being cut 2-3 weeks before cut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Notice of Project is usually 3 weeks before construction – next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Obstructions notice - which doesn’t allow us to access existing pole location or new pole location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Outage notice is one week letter mail and automated 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062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29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91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53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Colored lines indicate where new poles and wires will be, a full pdf map will be posted on the website for download and viewing afterwards.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Notice that Synergy North poles and wires are located in backyard easements throughout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53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What we own – meters, transformers wires, poles</a:t>
            </a:r>
          </a:p>
          <a:p>
            <a:r>
              <a:rPr lang="en-US" sz="1800" dirty="0"/>
              <a:t>What we do not own – telecom boxes and wires on the bottom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31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Pole setting    - Backfill material mounded to accommodate for settling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  - Designated utility easement, SNC will be using cranes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Outages 	- Receive notice with point of contact </a:t>
            </a:r>
            <a:r>
              <a:rPr lang="en-CA" sz="1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questions</a:t>
            </a:r>
            <a:endParaRPr lang="en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 	- Several Vehicles, some will be subcontractors</a:t>
            </a:r>
            <a:endParaRPr lang="en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- In c</a:t>
            </a: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onstruction zones – please slow 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Noise 	- Crews operate during 8-4 and follow the occupational health and safety act </a:t>
            </a:r>
          </a:p>
          <a:p>
            <a:endParaRPr lang="en-CA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52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1) Mail out notices to customers in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2)</a:t>
            </a:r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Upon completion of a site visit Synergy North will determine the scope of work for each property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3) Customers will be contacted via mail and telephone to consult on the scope of work</a:t>
            </a:r>
            <a:endParaRPr lang="en-CA" sz="1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16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looking at landscaping options, remember to consider height and location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mature height when planting near power lines and plant taller trees away from lines and only low compact species new power lines. 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Coordinate with City of Thunder Bay on planting in boulevards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9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600" dirty="0"/>
              <a:t>Cost includes equipment, labour, trucking</a:t>
            </a:r>
          </a:p>
          <a:p>
            <a:r>
              <a:rPr lang="en-CA" sz="1600" dirty="0"/>
              <a:t>Design team has been on site to discuss service changes with commercial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84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6EB9-8DE0-4A50-808D-0C79CD84E6A3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C73D-0FC7-4A02-BC22-C5162CF04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0569" y="0"/>
            <a:ext cx="9841121" cy="69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lmacniven\Desktop\SYNERGY NORTH Logo Suitcase\SYNERGY NORTH Logo Suitcase\03 WHITE\TAG\SYNERGY NORTH logo-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623966" cy="18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15615" y="4495800"/>
            <a:ext cx="1322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altLang="en-US" sz="32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4306562" y="5459987"/>
            <a:ext cx="74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altLang="en-US" sz="2000" b="1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4162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D901-91DA-48E4-8A7C-BBA5B1AE9B48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C038-D2F0-4FA6-990F-D0616686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6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A7FD-7090-4132-8849-5737CE2148A4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D2EC-8C37-4388-AD03-CC0D3103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9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115D-97FC-4A72-BD7D-D6DDFB70E1A7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60B5-CA60-4ED9-A5C6-B6201F574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9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C06F-2E72-4763-9F89-D6A12691E72F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EC31-2803-43E0-B2F6-E923CC926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8" y="497076"/>
            <a:ext cx="7877385" cy="586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55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8DC2-F68B-4F1D-A1A5-36C5F95FFA57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4B99-AF7F-4A47-B549-0EA98B97B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1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E23A-836D-40B0-B631-C0865A3F955A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3CFC-6CB5-44C0-AD62-25B44F326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2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2BE0-EBEB-4363-B106-7A8D726D3943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F309-D3A8-41FD-8950-EDE626E7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9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5CB2-E3A6-4790-A960-7191EEC03864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4D9F-2FA3-4740-97E9-0E5A457F2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5779-583F-422B-85DC-26AB8D30F5D9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BD44-A3A4-4CE9-AF8B-5EFF0A01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E32B-50D9-41EA-8556-F38DA3B4A31D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BF25-CC80-433F-8697-C423904AC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0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Sub-Heading</a:t>
            </a:r>
          </a:p>
          <a:p>
            <a:pPr lvl="0"/>
            <a:r>
              <a:rPr lang="en-US" alt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6CB03-05D4-4D86-A6AD-686AE50AB348}" type="datetimeFigureOut">
              <a:rPr lang="en-US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9CC41F-A209-4478-818A-EBB340654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P:\lmacniven\Photos\Stock Images\IMG_05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21" y="-12638"/>
            <a:ext cx="9760642" cy="68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28958" y="4495800"/>
            <a:ext cx="58961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sz="3200" b="1" dirty="0">
                <a:solidFill>
                  <a:schemeClr val="bg1"/>
                </a:solidFill>
              </a:rPr>
              <a:t>21F6 Phase 2 (Oak Ave)</a:t>
            </a:r>
          </a:p>
          <a:p>
            <a:pPr algn="ctr"/>
            <a:r>
              <a:rPr lang="en-CA" altLang="en-US" sz="3200" b="1" dirty="0">
                <a:solidFill>
                  <a:schemeClr val="bg1"/>
                </a:solidFill>
              </a:rPr>
              <a:t>Neighbourhood Construction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964328" y="5459987"/>
            <a:ext cx="1425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altLang="en-US" sz="2000" b="1" dirty="0">
                <a:solidFill>
                  <a:schemeClr val="bg1"/>
                </a:solidFill>
              </a:rPr>
              <a:t>June 2023</a:t>
            </a:r>
          </a:p>
        </p:txBody>
      </p:sp>
      <p:pic>
        <p:nvPicPr>
          <p:cNvPr id="1027" name="Picture 3" descr="C:\Users\lmacniven\Desktop\SYNERGY NORTH Logo Suitcase\SYNERGY NORTH Logo Suitcase\03 WHITE\TAG\SYNERGY NORTH logo--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79" y="2130424"/>
            <a:ext cx="5678042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3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i="1" dirty="0"/>
              <a:t>Typical Design Practices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83568" y="1700808"/>
            <a:ext cx="784887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Typical overhead projects are designed in a “like-for-like” manner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Most of the time locations for equipment remain 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Changes where wire connects to the home will be discussed with individual customer</a:t>
            </a:r>
          </a:p>
        </p:txBody>
      </p:sp>
    </p:spTree>
    <p:extLst>
      <p:ext uri="{BB962C8B-B14F-4D97-AF65-F5344CB8AC3E}">
        <p14:creationId xmlns:p14="http://schemas.microsoft.com/office/powerpoint/2010/main" val="414428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E7B0-286F-45DA-9C98-2492F56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16" y="274638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21F6 PH2 Project Extents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9EE94-8E27-4A63-8317-3E03B08D5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196" y="1417638"/>
            <a:ext cx="714475" cy="63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9122D-22FD-BCDB-62F9-D9B8DC8CE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372" y="1268760"/>
            <a:ext cx="4089256" cy="5153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00DC2-4378-CC46-220F-32B8A105B098}"/>
              </a:ext>
            </a:extLst>
          </p:cNvPr>
          <p:cNvSpPr txBox="1"/>
          <p:nvPr/>
        </p:nvSpPr>
        <p:spPr>
          <a:xfrm>
            <a:off x="2915816" y="4446240"/>
            <a:ext cx="400110" cy="1143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Clarkson  St</a:t>
            </a:r>
            <a:endParaRPr lang="en-CA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9B72A-0900-F2DA-FBF5-5D0C6FEF7CFA}"/>
              </a:ext>
            </a:extLst>
          </p:cNvPr>
          <p:cNvSpPr txBox="1"/>
          <p:nvPr/>
        </p:nvSpPr>
        <p:spPr>
          <a:xfrm>
            <a:off x="5232182" y="5155282"/>
            <a:ext cx="400110" cy="867916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Oak Ave</a:t>
            </a:r>
            <a:endParaRPr lang="en-CA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9F683-70E1-8AF4-0377-6C5853ACC8A8}"/>
              </a:ext>
            </a:extLst>
          </p:cNvPr>
          <p:cNvSpPr txBox="1"/>
          <p:nvPr/>
        </p:nvSpPr>
        <p:spPr>
          <a:xfrm rot="5400000">
            <a:off x="4079349" y="6086445"/>
            <a:ext cx="400110" cy="1143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Windsor St</a:t>
            </a:r>
            <a:endParaRPr lang="en-CA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8D0FF-44B2-69E8-554B-F63182E69F4F}"/>
              </a:ext>
            </a:extLst>
          </p:cNvPr>
          <p:cNvSpPr txBox="1"/>
          <p:nvPr/>
        </p:nvSpPr>
        <p:spPr>
          <a:xfrm rot="8638304">
            <a:off x="5727200" y="1720398"/>
            <a:ext cx="400110" cy="1401565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Algonquin Ave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57097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System Changes highlighted</a:t>
            </a:r>
          </a:p>
          <a:p>
            <a:endParaRPr lang="en-CA" altLang="en-US" sz="3200" b="1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47564" y="1418343"/>
            <a:ext cx="7848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chemeClr val="accent4"/>
                </a:solidFill>
              </a:rPr>
              <a:t>Orange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New pole, anchor or wire in a location where it did not exist prior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chemeClr val="tx2"/>
                </a:solidFill>
              </a:rPr>
              <a:t>Blue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Moving overhead wires underground or underground replacement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rgbClr val="92D050"/>
                </a:solidFill>
              </a:rPr>
              <a:t>Green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Change to the existing plant, extra wire or pole shift less than 5m</a:t>
            </a:r>
          </a:p>
          <a:p>
            <a:pPr lvl="1" indent="0">
              <a:spcBef>
                <a:spcPts val="1200"/>
              </a:spcBef>
              <a:buClr>
                <a:schemeClr val="tx2"/>
              </a:buClr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508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46-AA47-4958-8738-868D0B6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7" y="166232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Orange Changes (new anchors)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308D9-0A68-70D6-6121-56C3B2997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412776"/>
            <a:ext cx="4104456" cy="43154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753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Schedule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39552" y="1318022"/>
            <a:ext cx="7894612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spcBef>
                <a:spcPts val="600"/>
              </a:spcBef>
              <a:buClr>
                <a:schemeClr val="tx2"/>
              </a:buClr>
            </a:pPr>
            <a:r>
              <a:rPr lang="en-CA" altLang="en-US" sz="2400" b="1" dirty="0"/>
              <a:t>2023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Forestry (June)</a:t>
            </a:r>
          </a:p>
          <a:p>
            <a:pPr marL="0" lvl="1" indent="0">
              <a:spcBef>
                <a:spcPts val="600"/>
              </a:spcBef>
              <a:buClr>
                <a:schemeClr val="tx2"/>
              </a:buClr>
            </a:pPr>
            <a:r>
              <a:rPr lang="en-CA" altLang="en-US" sz="2400" b="1" dirty="0"/>
              <a:t>2024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Surveying (November)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5CA"/>
              </a:buClr>
              <a:buSzTx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2025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Pole Set (October) </a:t>
            </a:r>
            <a:endParaRPr lang="en-CA" altLang="en-US" sz="2400" b="1" dirty="0">
              <a:solidFill>
                <a:srgbClr val="002B49"/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tx2"/>
              </a:buClr>
            </a:pPr>
            <a:r>
              <a:rPr lang="en-CA" altLang="en-US" sz="2400" b="1" dirty="0"/>
              <a:t>2026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Overhead work (Complete end of 2026)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Notification to Other Attachments (SL, Comm)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286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When You Can Expect To Hear From Us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81844" y="1556206"/>
            <a:ext cx="78946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Virtual Meeting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Forestry Information (letter mail)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Optional Forestry Notice (phone call or email)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Notice of Project (letter mail)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Optional Obstruction Notice (phone call or letter mail)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Outage Notice (letter mail or automated call)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128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7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7B84-2B92-46D1-B924-532E0474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altLang="en-US" sz="4400" b="1" dirty="0"/>
              <a:t> </a:t>
            </a:r>
            <a:r>
              <a:rPr lang="en-CA" altLang="en-US" sz="3600" b="1" dirty="0"/>
              <a:t>Welcome &amp; Introductions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B9FB-154F-4574-80BD-5C59ECD6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73" y="1628800"/>
            <a:ext cx="8229600" cy="38884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CA" altLang="en-US" sz="2400" b="0" dirty="0"/>
              <a:t>All Attendee </a:t>
            </a:r>
            <a:r>
              <a:rPr lang="en-CA" altLang="en-US" sz="2400" b="0" u="sng" dirty="0"/>
              <a:t>Microphones and Cameras are Turned Off</a:t>
            </a:r>
            <a:r>
              <a:rPr lang="en-CA" altLang="en-US" sz="2400" b="0" dirty="0"/>
              <a:t>. 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CA" altLang="en-US" sz="2400" b="0" dirty="0"/>
              <a:t>We will be taking questions throughout the presentation.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CA" altLang="en-US" sz="2400" b="0" dirty="0"/>
              <a:t>If you have a question, please type it in the question   box in the upper right corner of your screen. 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CA" altLang="en-US" sz="2400" b="0" dirty="0"/>
              <a:t>This meeting is being recorded and will available on our website.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17485-754C-4A44-818D-E00BC22D4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721" y="3573016"/>
            <a:ext cx="432048" cy="443126"/>
          </a:xfrm>
          <a:prstGeom prst="rect">
            <a:avLst/>
          </a:prstGeom>
          <a:ln w="19050">
            <a:solidFill>
              <a:srgbClr val="0085CA"/>
            </a:solidFill>
          </a:ln>
        </p:spPr>
      </p:pic>
    </p:spTree>
    <p:extLst>
      <p:ext uri="{BB962C8B-B14F-4D97-AF65-F5344CB8AC3E}">
        <p14:creationId xmlns:p14="http://schemas.microsoft.com/office/powerpoint/2010/main" val="144702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7B84-2B92-46D1-B924-532E0474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altLang="en-US" sz="4400" b="1" dirty="0"/>
              <a:t> </a:t>
            </a:r>
            <a:r>
              <a:rPr lang="en-CA" altLang="en-US" sz="3600" b="1" dirty="0"/>
              <a:t>Welcome &amp; Introductions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B9FB-154F-4574-80BD-5C59ECD6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73" y="1700808"/>
            <a:ext cx="8229600" cy="324036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CA" altLang="en-US" sz="2400" dirty="0"/>
              <a:t>Presenters today are: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400" b="0" dirty="0"/>
              <a:t>Karla Bailey, Vice President,</a:t>
            </a:r>
            <a:br>
              <a:rPr lang="en-US" altLang="en-US" sz="2400" b="0" dirty="0"/>
            </a:br>
            <a:r>
              <a:rPr lang="en-US" altLang="en-US" sz="2400" b="0" dirty="0"/>
              <a:t>Asset Management &amp; Engineering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CA" altLang="en-US" sz="2400" b="0" dirty="0"/>
              <a:t>Chris Pereira, Utility Arborist Coordinator</a:t>
            </a:r>
          </a:p>
          <a:p>
            <a:pPr>
              <a:spcAft>
                <a:spcPts val="1200"/>
              </a:spcAft>
              <a:buSzPct val="90000"/>
            </a:pPr>
            <a:r>
              <a:rPr lang="en-CA" altLang="en-US" sz="2400" dirty="0"/>
              <a:t>Also present: </a:t>
            </a:r>
            <a:endParaRPr lang="en-CA" altLang="en-US" sz="2400" b="0" dirty="0"/>
          </a:p>
          <a:p>
            <a:pPr marL="342900" indent="-342900">
              <a:spcAft>
                <a:spcPts val="1200"/>
              </a:spcAft>
              <a:buSzPct val="90000"/>
              <a:buFont typeface="Arial" panose="020B0604020202020204" pitchFamily="34" charset="0"/>
              <a:buChar char="•"/>
            </a:pPr>
            <a:r>
              <a:rPr lang="en-CA" altLang="en-US" sz="2400" b="0" dirty="0"/>
              <a:t>Shannon Baraniuk, Customer Accounts Clerk</a:t>
            </a:r>
          </a:p>
        </p:txBody>
      </p:sp>
    </p:spTree>
    <p:extLst>
      <p:ext uri="{BB962C8B-B14F-4D97-AF65-F5344CB8AC3E}">
        <p14:creationId xmlns:p14="http://schemas.microsoft.com/office/powerpoint/2010/main" val="181706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E7B0-286F-45DA-9C98-2492F56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16" y="274638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21F6 PH2 Project Extents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9EE94-8E27-4A63-8317-3E03B08D5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196" y="1417638"/>
            <a:ext cx="714475" cy="63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9122D-22FD-BCDB-62F9-D9B8DC8CE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372" y="1268760"/>
            <a:ext cx="4089256" cy="5153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00DC2-4378-CC46-220F-32B8A105B098}"/>
              </a:ext>
            </a:extLst>
          </p:cNvPr>
          <p:cNvSpPr txBox="1"/>
          <p:nvPr/>
        </p:nvSpPr>
        <p:spPr>
          <a:xfrm>
            <a:off x="2915816" y="4446240"/>
            <a:ext cx="400110" cy="1143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Clarkson  St</a:t>
            </a:r>
            <a:endParaRPr lang="en-CA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9B72A-0900-F2DA-FBF5-5D0C6FEF7CFA}"/>
              </a:ext>
            </a:extLst>
          </p:cNvPr>
          <p:cNvSpPr txBox="1"/>
          <p:nvPr/>
        </p:nvSpPr>
        <p:spPr>
          <a:xfrm>
            <a:off x="5232182" y="5155282"/>
            <a:ext cx="400110" cy="867916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Oak Ave</a:t>
            </a:r>
            <a:endParaRPr lang="en-CA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9F683-70E1-8AF4-0377-6C5853ACC8A8}"/>
              </a:ext>
            </a:extLst>
          </p:cNvPr>
          <p:cNvSpPr txBox="1"/>
          <p:nvPr/>
        </p:nvSpPr>
        <p:spPr>
          <a:xfrm rot="5400000">
            <a:off x="4079349" y="6086445"/>
            <a:ext cx="400110" cy="1143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Windsor St</a:t>
            </a:r>
            <a:endParaRPr lang="en-CA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8D0FF-44B2-69E8-554B-F63182E69F4F}"/>
              </a:ext>
            </a:extLst>
          </p:cNvPr>
          <p:cNvSpPr txBox="1"/>
          <p:nvPr/>
        </p:nvSpPr>
        <p:spPr>
          <a:xfrm rot="8638304">
            <a:off x="5727200" y="1720398"/>
            <a:ext cx="400110" cy="1401565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Algonquin Ave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92550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i="1" dirty="0"/>
              <a:t>Synergy North Owned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95C2D-4C40-4B85-BDC4-9B6BEDD90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9" r="19054"/>
          <a:stretch/>
        </p:blipFill>
        <p:spPr>
          <a:xfrm>
            <a:off x="4132437" y="1536985"/>
            <a:ext cx="3089220" cy="4165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92D24-AC0A-4469-859F-0343959B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1" r="7958"/>
          <a:stretch/>
        </p:blipFill>
        <p:spPr>
          <a:xfrm>
            <a:off x="251520" y="2483604"/>
            <a:ext cx="3726142" cy="3173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8E400-ACDF-48D0-A81B-1802B700D334}"/>
              </a:ext>
            </a:extLst>
          </p:cNvPr>
          <p:cNvSpPr txBox="1"/>
          <p:nvPr/>
        </p:nvSpPr>
        <p:spPr>
          <a:xfrm>
            <a:off x="5726996" y="2017654"/>
            <a:ext cx="1432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Transformer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15400-1E60-44D0-851D-39FCC89D45E9}"/>
              </a:ext>
            </a:extLst>
          </p:cNvPr>
          <p:cNvSpPr txBox="1"/>
          <p:nvPr/>
        </p:nvSpPr>
        <p:spPr>
          <a:xfrm>
            <a:off x="5474775" y="2646204"/>
            <a:ext cx="7745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Wires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26910-F1F4-40E6-90AA-E8E7D7BBB2BE}"/>
              </a:ext>
            </a:extLst>
          </p:cNvPr>
          <p:cNvSpPr txBox="1"/>
          <p:nvPr/>
        </p:nvSpPr>
        <p:spPr>
          <a:xfrm>
            <a:off x="6120245" y="4291453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Pole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6C33-EF10-4FD7-8412-BDC0B6D616EA}"/>
              </a:ext>
            </a:extLst>
          </p:cNvPr>
          <p:cNvSpPr txBox="1"/>
          <p:nvPr/>
        </p:nvSpPr>
        <p:spPr>
          <a:xfrm>
            <a:off x="1475656" y="2646204"/>
            <a:ext cx="13644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Meter Base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819E1-67DC-4F7B-9E2F-23A4B10DA1F8}"/>
              </a:ext>
            </a:extLst>
          </p:cNvPr>
          <p:cNvSpPr txBox="1"/>
          <p:nvPr/>
        </p:nvSpPr>
        <p:spPr>
          <a:xfrm>
            <a:off x="1407304" y="3963228"/>
            <a:ext cx="1432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Transformer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5D9B9-B232-4303-B911-492830BDC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559" y="1571325"/>
            <a:ext cx="1733639" cy="4165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E7E9D-896D-49EF-A52D-06D0CAB645DD}"/>
              </a:ext>
            </a:extLst>
          </p:cNvPr>
          <p:cNvSpPr txBox="1"/>
          <p:nvPr/>
        </p:nvSpPr>
        <p:spPr>
          <a:xfrm>
            <a:off x="7616805" y="5102009"/>
            <a:ext cx="9156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Anchor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069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4487" y="188640"/>
            <a:ext cx="7920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i="1" dirty="0"/>
              <a:t>What to expect w</a:t>
            </a:r>
            <a:r>
              <a:rPr lang="en-CA" altLang="en-US" sz="3200" b="1" i="1" dirty="0"/>
              <a:t>hen we’re in your neighbourhood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44487" y="1412776"/>
            <a:ext cx="7848872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Pole Setting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Settling and backfill material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Access and Cranes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Double Poles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Outages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Occur during service changes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Traffic disruptions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Follow traffic rules, no closing of roads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Noise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OHSA guidelines</a:t>
            </a:r>
          </a:p>
        </p:txBody>
      </p:sp>
    </p:spTree>
    <p:extLst>
      <p:ext uri="{BB962C8B-B14F-4D97-AF65-F5344CB8AC3E}">
        <p14:creationId xmlns:p14="http://schemas.microsoft.com/office/powerpoint/2010/main" val="172874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Forestry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7544" y="1412776"/>
            <a:ext cx="7848872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/>
              <a:t>Notices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Will be sent to</a:t>
            </a:r>
            <a:r>
              <a:rPr lang="en-CA" altLang="en-US" sz="2400" i="1" u="sng" dirty="0"/>
              <a:t> all </a:t>
            </a:r>
            <a:r>
              <a:rPr lang="en-CA" altLang="en-US" sz="2400" dirty="0"/>
              <a:t>customers prior to trimming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Encouraged to contact SNC to provide comments and discuss options for trees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/>
              <a:t>Trimming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Site visits for vegetation that requires trimming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Trees could be cleared up to 3m to provide clearances from powerlines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All clippings will be cleaned and cleared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159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i="1" dirty="0"/>
              <a:t>Forestry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7544" y="1412776"/>
            <a:ext cx="78488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“Plant the right tree in the right place”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Appropriate types, sizes, locations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CA" alt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2B4C0-455B-4B0C-8F26-A06F3AAA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499542"/>
            <a:ext cx="4392488" cy="34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E7B0-286F-45DA-9C98-2492F56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8019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21F6 PH2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047A-6C03-4E17-87E3-08F95D290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CA" altLang="en-US" sz="2400" b="0" dirty="0"/>
              <a:t>Statistics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Primarily residential, 117 customers (</a:t>
            </a:r>
            <a:r>
              <a:rPr lang="en-CA" altLang="en-US" sz="2400" dirty="0" err="1"/>
              <a:t>St.Pius</a:t>
            </a:r>
            <a:r>
              <a:rPr lang="en-CA" altLang="en-US" sz="2400" dirty="0"/>
              <a:t> &amp; Hamm are in this area)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52 new poles + 3 reframed poles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~3,973m new overhead wire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8 overhead transformers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Total project cost :  $2,250,000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1001400"/>
      </p:ext>
    </p:extLst>
  </p:cSld>
  <p:clrMapOvr>
    <a:masterClrMapping/>
  </p:clrMapOvr>
</p:sld>
</file>

<file path=ppt/theme/theme1.xml><?xml version="1.0" encoding="utf-8"?>
<a:theme xmlns:a="http://schemas.openxmlformats.org/drawingml/2006/main" name="Synergy North PPT - Standard - Internal">
  <a:themeElements>
    <a:clrScheme name="Synergy North">
      <a:dk1>
        <a:srgbClr val="002B49"/>
      </a:dk1>
      <a:lt1>
        <a:sysClr val="window" lastClr="FFFFFF"/>
      </a:lt1>
      <a:dk2>
        <a:srgbClr val="0085CA"/>
      </a:dk2>
      <a:lt2>
        <a:srgbClr val="EEECE1"/>
      </a:lt2>
      <a:accent1>
        <a:srgbClr val="0085CA"/>
      </a:accent1>
      <a:accent2>
        <a:srgbClr val="000000"/>
      </a:accent2>
      <a:accent3>
        <a:srgbClr val="9BBB00"/>
      </a:accent3>
      <a:accent4>
        <a:srgbClr val="FF8000"/>
      </a:accent4>
      <a:accent5>
        <a:srgbClr val="800040"/>
      </a:accent5>
      <a:accent6>
        <a:srgbClr val="FF0000"/>
      </a:accent6>
      <a:hlink>
        <a:srgbClr val="002B49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Synergy North PPT - Standard - Internal</Template>
  <TotalTime>3519</TotalTime>
  <Words>940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Synergy North PPT - Standard - Internal</vt:lpstr>
      <vt:lpstr>PowerPoint Presentation</vt:lpstr>
      <vt:lpstr> Welcome &amp; Introductions</vt:lpstr>
      <vt:lpstr> Welcome &amp; Introductions</vt:lpstr>
      <vt:lpstr>21F6 PH2 Project Extents</vt:lpstr>
      <vt:lpstr>PowerPoint Presentation</vt:lpstr>
      <vt:lpstr>PowerPoint Presentation</vt:lpstr>
      <vt:lpstr>PowerPoint Presentation</vt:lpstr>
      <vt:lpstr>PowerPoint Presentation</vt:lpstr>
      <vt:lpstr>21F6 PH2 Project </vt:lpstr>
      <vt:lpstr>PowerPoint Presentation</vt:lpstr>
      <vt:lpstr>21F6 PH2 Project Extents</vt:lpstr>
      <vt:lpstr>PowerPoint Presentation</vt:lpstr>
      <vt:lpstr>Orange Changes (new anchors)</vt:lpstr>
      <vt:lpstr>PowerPoint Presentation</vt:lpstr>
      <vt:lpstr>PowerPoint Presentation</vt:lpstr>
      <vt:lpstr>PowerPoint Presentation</vt:lpstr>
    </vt:vector>
  </TitlesOfParts>
  <Company>Thunder Bay Hydro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Lindsey</dc:creator>
  <cp:lastModifiedBy>Karla Bailey</cp:lastModifiedBy>
  <cp:revision>31</cp:revision>
  <dcterms:created xsi:type="dcterms:W3CDTF">2019-11-18T16:17:29Z</dcterms:created>
  <dcterms:modified xsi:type="dcterms:W3CDTF">2023-06-26T20:20:00Z</dcterms:modified>
</cp:coreProperties>
</file>